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1.xml" ContentType="application/vnd.openxmlformats-officedocument.presentationml.tags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tags/tag2.xml" ContentType="application/vnd.openxmlformats-officedocument.presentationml.tags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3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6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tags/tag3.xml" ContentType="application/vnd.openxmlformats-officedocument.presentationml.tags+xml"/>
  <Override PartName="/ppt/notesSlides/notesSlide7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4.xml" ContentType="application/vnd.openxmlformats-officedocument.presentationml.tags+xml"/>
  <Override PartName="/ppt/notesSlides/notesSlide10.xml" ContentType="application/vnd.openxmlformats-officedocument.presentationml.notesSlide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notesSlides/notesSlide11.xml" ContentType="application/vnd.openxmlformats-officedocument.presentationml.notesSlide+xml"/>
  <Override PartName="/ppt/tags/tag5.xml" ContentType="application/vnd.openxmlformats-officedocument.presentationml.tags+xml"/>
  <Override PartName="/ppt/notesSlides/notesSlide12.xml" ContentType="application/vnd.openxmlformats-officedocument.presentationml.notesSlide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tags/tag6.xml" ContentType="application/vnd.openxmlformats-officedocument.presentationml.tags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tags/tag7.xml" ContentType="application/vnd.openxmlformats-officedocument.presentationml.tags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tags/tag8.xml" ContentType="application/vnd.openxmlformats-officedocument.presentationml.tags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tags/tag9.xml" ContentType="application/vnd.openxmlformats-officedocument.presentationml.tags+xml"/>
  <Override PartName="/ppt/diagrams/data25.xml" ContentType="application/vnd.openxmlformats-officedocument.drawingml.diagramData+xml"/>
  <Override PartName="/ppt/diagrams/layout25.xml" ContentType="application/vnd.openxmlformats-officedocument.drawingml.diagramLayout+xml"/>
  <Override PartName="/ppt/diagrams/quickStyle25.xml" ContentType="application/vnd.openxmlformats-officedocument.drawingml.diagramStyle+xml"/>
  <Override PartName="/ppt/diagrams/colors25.xml" ContentType="application/vnd.openxmlformats-officedocument.drawingml.diagramColors+xml"/>
  <Override PartName="/ppt/diagrams/drawing25.xml" ContentType="application/vnd.ms-office.drawingml.diagramDrawing+xml"/>
  <Override PartName="/ppt/diagrams/data26.xml" ContentType="application/vnd.openxmlformats-officedocument.drawingml.diagramData+xml"/>
  <Override PartName="/ppt/diagrams/layout26.xml" ContentType="application/vnd.openxmlformats-officedocument.drawingml.diagramLayout+xml"/>
  <Override PartName="/ppt/diagrams/quickStyle26.xml" ContentType="application/vnd.openxmlformats-officedocument.drawingml.diagramStyle+xml"/>
  <Override PartName="/ppt/diagrams/colors26.xml" ContentType="application/vnd.openxmlformats-officedocument.drawingml.diagramColors+xml"/>
  <Override PartName="/ppt/diagrams/drawing26.xml" ContentType="application/vnd.ms-office.drawingml.diagramDrawing+xml"/>
  <Override PartName="/ppt/diagrams/data27.xml" ContentType="application/vnd.openxmlformats-officedocument.drawingml.diagramData+xml"/>
  <Override PartName="/ppt/diagrams/layout27.xml" ContentType="application/vnd.openxmlformats-officedocument.drawingml.diagramLayout+xml"/>
  <Override PartName="/ppt/diagrams/quickStyle27.xml" ContentType="application/vnd.openxmlformats-officedocument.drawingml.diagramStyle+xml"/>
  <Override PartName="/ppt/diagrams/colors27.xml" ContentType="application/vnd.openxmlformats-officedocument.drawingml.diagramColors+xml"/>
  <Override PartName="/ppt/diagrams/drawing27.xml" ContentType="application/vnd.ms-office.drawingml.diagramDrawing+xml"/>
  <Override PartName="/ppt/notesSlides/notesSlide13.xml" ContentType="application/vnd.openxmlformats-officedocument.presentationml.notesSlide+xml"/>
  <Override PartName="/ppt/diagrams/data28.xml" ContentType="application/vnd.openxmlformats-officedocument.drawingml.diagramData+xml"/>
  <Override PartName="/ppt/diagrams/layout28.xml" ContentType="application/vnd.openxmlformats-officedocument.drawingml.diagramLayout+xml"/>
  <Override PartName="/ppt/diagrams/quickStyle28.xml" ContentType="application/vnd.openxmlformats-officedocument.drawingml.diagramStyle+xml"/>
  <Override PartName="/ppt/diagrams/colors28.xml" ContentType="application/vnd.openxmlformats-officedocument.drawingml.diagramColors+xml"/>
  <Override PartName="/ppt/diagrams/drawing28.xml" ContentType="application/vnd.ms-office.drawingml.diagramDrawing+xml"/>
  <Override PartName="/ppt/diagrams/data29.xml" ContentType="application/vnd.openxmlformats-officedocument.drawingml.diagramData+xml"/>
  <Override PartName="/ppt/diagrams/layout29.xml" ContentType="application/vnd.openxmlformats-officedocument.drawingml.diagramLayout+xml"/>
  <Override PartName="/ppt/diagrams/quickStyle29.xml" ContentType="application/vnd.openxmlformats-officedocument.drawingml.diagramStyle+xml"/>
  <Override PartName="/ppt/diagrams/colors29.xml" ContentType="application/vnd.openxmlformats-officedocument.drawingml.diagramColors+xml"/>
  <Override PartName="/ppt/diagrams/drawing29.xml" ContentType="application/vnd.ms-office.drawingml.diagramDrawing+xml"/>
  <Override PartName="/ppt/diagrams/data30.xml" ContentType="application/vnd.openxmlformats-officedocument.drawingml.diagramData+xml"/>
  <Override PartName="/ppt/diagrams/layout30.xml" ContentType="application/vnd.openxmlformats-officedocument.drawingml.diagramLayout+xml"/>
  <Override PartName="/ppt/diagrams/quickStyle30.xml" ContentType="application/vnd.openxmlformats-officedocument.drawingml.diagramStyle+xml"/>
  <Override PartName="/ppt/diagrams/colors30.xml" ContentType="application/vnd.openxmlformats-officedocument.drawingml.diagramColors+xml"/>
  <Override PartName="/ppt/diagrams/drawing30.xml" ContentType="application/vnd.ms-office.drawingml.diagramDrawing+xml"/>
  <Override PartName="/ppt/diagrams/data31.xml" ContentType="application/vnd.openxmlformats-officedocument.drawingml.diagramData+xml"/>
  <Override PartName="/ppt/diagrams/layout31.xml" ContentType="application/vnd.openxmlformats-officedocument.drawingml.diagramLayout+xml"/>
  <Override PartName="/ppt/diagrams/quickStyle31.xml" ContentType="application/vnd.openxmlformats-officedocument.drawingml.diagramStyle+xml"/>
  <Override PartName="/ppt/diagrams/colors31.xml" ContentType="application/vnd.openxmlformats-officedocument.drawingml.diagramColors+xml"/>
  <Override PartName="/ppt/diagrams/drawing31.xml" ContentType="application/vnd.ms-office.drawingml.diagramDrawing+xml"/>
  <Override PartName="/ppt/tags/tag10.xml" ContentType="application/vnd.openxmlformats-officedocument.presentationml.tags+xml"/>
  <Override PartName="/ppt/diagrams/data32.xml" ContentType="application/vnd.openxmlformats-officedocument.drawingml.diagramData+xml"/>
  <Override PartName="/ppt/diagrams/layout32.xml" ContentType="application/vnd.openxmlformats-officedocument.drawingml.diagramLayout+xml"/>
  <Override PartName="/ppt/diagrams/quickStyle32.xml" ContentType="application/vnd.openxmlformats-officedocument.drawingml.diagramStyle+xml"/>
  <Override PartName="/ppt/diagrams/colors32.xml" ContentType="application/vnd.openxmlformats-officedocument.drawingml.diagramColors+xml"/>
  <Override PartName="/ppt/diagrams/drawing32.xml" ContentType="application/vnd.ms-office.drawingml.diagramDrawing+xml"/>
  <Override PartName="/ppt/tags/tag11.xml" ContentType="application/vnd.openxmlformats-officedocument.presentationml.tags+xml"/>
  <Override PartName="/ppt/diagrams/data33.xml" ContentType="application/vnd.openxmlformats-officedocument.drawingml.diagramData+xml"/>
  <Override PartName="/ppt/diagrams/layout33.xml" ContentType="application/vnd.openxmlformats-officedocument.drawingml.diagramLayout+xml"/>
  <Override PartName="/ppt/diagrams/quickStyle33.xml" ContentType="application/vnd.openxmlformats-officedocument.drawingml.diagramStyle+xml"/>
  <Override PartName="/ppt/diagrams/colors33.xml" ContentType="application/vnd.openxmlformats-officedocument.drawingml.diagramColors+xml"/>
  <Override PartName="/ppt/diagrams/drawing33.xml" ContentType="application/vnd.ms-office.drawingml.diagramDrawing+xml"/>
  <Override PartName="/ppt/diagrams/data34.xml" ContentType="application/vnd.openxmlformats-officedocument.drawingml.diagramData+xml"/>
  <Override PartName="/ppt/diagrams/layout34.xml" ContentType="application/vnd.openxmlformats-officedocument.drawingml.diagramLayout+xml"/>
  <Override PartName="/ppt/diagrams/quickStyle34.xml" ContentType="application/vnd.openxmlformats-officedocument.drawingml.diagramStyle+xml"/>
  <Override PartName="/ppt/diagrams/colors34.xml" ContentType="application/vnd.openxmlformats-officedocument.drawingml.diagramColors+xml"/>
  <Override PartName="/ppt/diagrams/drawing34.xml" ContentType="application/vnd.ms-office.drawingml.diagramDrawing+xml"/>
  <Override PartName="/ppt/diagrams/data35.xml" ContentType="application/vnd.openxmlformats-officedocument.drawingml.diagramData+xml"/>
  <Override PartName="/ppt/diagrams/layout35.xml" ContentType="application/vnd.openxmlformats-officedocument.drawingml.diagramLayout+xml"/>
  <Override PartName="/ppt/diagrams/quickStyle35.xml" ContentType="application/vnd.openxmlformats-officedocument.drawingml.diagramStyle+xml"/>
  <Override PartName="/ppt/diagrams/colors35.xml" ContentType="application/vnd.openxmlformats-officedocument.drawingml.diagramColors+xml"/>
  <Override PartName="/ppt/diagrams/drawing35.xml" ContentType="application/vnd.ms-office.drawingml.diagramDrawing+xml"/>
  <Override PartName="/ppt/tags/tag12.xml" ContentType="application/vnd.openxmlformats-officedocument.presentationml.tags+xml"/>
  <Override PartName="/ppt/diagrams/data36.xml" ContentType="application/vnd.openxmlformats-officedocument.drawingml.diagramData+xml"/>
  <Override PartName="/ppt/diagrams/layout36.xml" ContentType="application/vnd.openxmlformats-officedocument.drawingml.diagramLayout+xml"/>
  <Override PartName="/ppt/diagrams/quickStyle36.xml" ContentType="application/vnd.openxmlformats-officedocument.drawingml.diagramStyle+xml"/>
  <Override PartName="/ppt/diagrams/colors36.xml" ContentType="application/vnd.openxmlformats-officedocument.drawingml.diagramColors+xml"/>
  <Override PartName="/ppt/diagrams/drawing3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7" r:id="rId4"/>
    <p:sldMasterId id="2147483744" r:id="rId5"/>
  </p:sldMasterIdLst>
  <p:notesMasterIdLst>
    <p:notesMasterId r:id="rId58"/>
  </p:notesMasterIdLst>
  <p:handoutMasterIdLst>
    <p:handoutMasterId r:id="rId59"/>
  </p:handoutMasterIdLst>
  <p:sldIdLst>
    <p:sldId id="374" r:id="rId6"/>
    <p:sldId id="640" r:id="rId7"/>
    <p:sldId id="550" r:id="rId8"/>
    <p:sldId id="557" r:id="rId9"/>
    <p:sldId id="564" r:id="rId10"/>
    <p:sldId id="566" r:id="rId11"/>
    <p:sldId id="553" r:id="rId12"/>
    <p:sldId id="571" r:id="rId13"/>
    <p:sldId id="572" r:id="rId14"/>
    <p:sldId id="562" r:id="rId15"/>
    <p:sldId id="567" r:id="rId16"/>
    <p:sldId id="592" r:id="rId17"/>
    <p:sldId id="461" r:id="rId18"/>
    <p:sldId id="466" r:id="rId19"/>
    <p:sldId id="467" r:id="rId20"/>
    <p:sldId id="469" r:id="rId21"/>
    <p:sldId id="460" r:id="rId22"/>
    <p:sldId id="458" r:id="rId23"/>
    <p:sldId id="579" r:id="rId24"/>
    <p:sldId id="570" r:id="rId25"/>
    <p:sldId id="476" r:id="rId26"/>
    <p:sldId id="472" r:id="rId27"/>
    <p:sldId id="482" r:id="rId28"/>
    <p:sldId id="477" r:id="rId29"/>
    <p:sldId id="457" r:id="rId30"/>
    <p:sldId id="478" r:id="rId31"/>
    <p:sldId id="479" r:id="rId32"/>
    <p:sldId id="480" r:id="rId33"/>
    <p:sldId id="481" r:id="rId34"/>
    <p:sldId id="484" r:id="rId35"/>
    <p:sldId id="486" r:id="rId36"/>
    <p:sldId id="488" r:id="rId37"/>
    <p:sldId id="502" r:id="rId38"/>
    <p:sldId id="490" r:id="rId39"/>
    <p:sldId id="492" r:id="rId40"/>
    <p:sldId id="496" r:id="rId41"/>
    <p:sldId id="590" r:id="rId42"/>
    <p:sldId id="495" r:id="rId43"/>
    <p:sldId id="497" r:id="rId44"/>
    <p:sldId id="498" r:id="rId45"/>
    <p:sldId id="499" r:id="rId46"/>
    <p:sldId id="500" r:id="rId47"/>
    <p:sldId id="501" r:id="rId48"/>
    <p:sldId id="503" r:id="rId49"/>
    <p:sldId id="504" r:id="rId50"/>
    <p:sldId id="506" r:id="rId51"/>
    <p:sldId id="591" r:id="rId52"/>
    <p:sldId id="574" r:id="rId53"/>
    <p:sldId id="521" r:id="rId54"/>
    <p:sldId id="522" r:id="rId55"/>
    <p:sldId id="549" r:id="rId56"/>
    <p:sldId id="520" r:id="rId57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6">
          <p15:clr>
            <a:srgbClr val="A4A3A4"/>
          </p15:clr>
        </p15:guide>
        <p15:guide id="2" orient="horz" pos="1503">
          <p15:clr>
            <a:srgbClr val="A4A3A4"/>
          </p15:clr>
        </p15:guide>
        <p15:guide id="3" orient="horz" pos="2794">
          <p15:clr>
            <a:srgbClr val="A4A3A4"/>
          </p15:clr>
        </p15:guide>
        <p15:guide id="4" orient="horz" pos="3134">
          <p15:clr>
            <a:srgbClr val="A4A3A4"/>
          </p15:clr>
        </p15:guide>
        <p15:guide id="5" orient="horz" pos="855">
          <p15:clr>
            <a:srgbClr val="A4A3A4"/>
          </p15:clr>
        </p15:guide>
        <p15:guide id="6" pos="222">
          <p15:clr>
            <a:srgbClr val="A4A3A4"/>
          </p15:clr>
        </p15:guide>
        <p15:guide id="7" pos="5546">
          <p15:clr>
            <a:srgbClr val="A4A3A4"/>
          </p15:clr>
        </p15:guide>
        <p15:guide id="8" pos="289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5584">
          <p15:clr>
            <a:srgbClr val="A4A3A4"/>
          </p15:clr>
        </p15:guide>
        <p15:guide id="2" pos="244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Milena Pastori" initials="MP" lastIdx="6" clrIdx="0"/>
  <p:cmAuthor id="1" name="katie" initials="k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8F6"/>
    <a:srgbClr val="EB5F01"/>
    <a:srgbClr val="FFFFFF"/>
    <a:srgbClr val="000000"/>
    <a:srgbClr val="00A4E6"/>
    <a:srgbClr val="1742DB"/>
    <a:srgbClr val="7B7B79"/>
    <a:srgbClr val="3D393B"/>
    <a:srgbClr val="898B8F"/>
    <a:srgbClr val="CC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551" autoAdjust="0"/>
    <p:restoredTop sz="90566" autoAdjust="0"/>
  </p:normalViewPr>
  <p:slideViewPr>
    <p:cSldViewPr snapToGrid="0">
      <p:cViewPr varScale="1">
        <p:scale>
          <a:sx n="110" d="100"/>
          <a:sy n="110" d="100"/>
        </p:scale>
        <p:origin x="906" y="84"/>
      </p:cViewPr>
      <p:guideLst>
        <p:guide orient="horz" pos="206"/>
        <p:guide orient="horz" pos="1503"/>
        <p:guide orient="horz" pos="2794"/>
        <p:guide orient="horz" pos="3134"/>
        <p:guide orient="horz" pos="855"/>
        <p:guide pos="222"/>
        <p:guide pos="5546"/>
        <p:guide pos="289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2520"/>
    </p:cViewPr>
  </p:sorterViewPr>
  <p:notesViewPr>
    <p:cSldViewPr snapToGrid="0">
      <p:cViewPr varScale="1">
        <p:scale>
          <a:sx n="70" d="100"/>
          <a:sy n="70" d="100"/>
        </p:scale>
        <p:origin x="3240" y="78"/>
      </p:cViewPr>
      <p:guideLst>
        <p:guide orient="horz" pos="5584"/>
        <p:guide pos="24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63" Type="http://schemas.openxmlformats.org/officeDocument/2006/relationships/theme" Target="theme/theme1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notesMaster" Target="notesMasters/notesMaster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61" Type="http://schemas.openxmlformats.org/officeDocument/2006/relationships/presProps" Target="pres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tableStyles" Target="tableStyles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handoutMaster" Target="handoutMasters/handout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06427A1-0709-4F52-9714-20B0246C68E9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06E3C55-D921-4518-88B5-F3332AB7C436}">
      <dgm:prSet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pPr rtl="0"/>
          <a:r>
            <a:rPr lang="en-US" b="1" dirty="0" smtClean="0">
              <a:latin typeface="Arial" pitchFamily="34" charset="0"/>
              <a:cs typeface="Arial" pitchFamily="34" charset="0"/>
            </a:rPr>
            <a:t>Agile is Popular</a:t>
          </a:r>
          <a:r>
            <a:rPr lang="en-US" b="1" i="0" baseline="0" dirty="0" smtClean="0">
              <a:latin typeface="Arial" pitchFamily="34" charset="0"/>
              <a:cs typeface="Arial" pitchFamily="34" charset="0"/>
            </a:rPr>
            <a:t>	</a:t>
          </a:r>
          <a:endParaRPr lang="en-US" b="1" i="0" baseline="0" dirty="0">
            <a:latin typeface="Arial" pitchFamily="34" charset="0"/>
            <a:cs typeface="Arial" pitchFamily="34" charset="0"/>
          </a:endParaRPr>
        </a:p>
      </dgm:t>
    </dgm:pt>
    <dgm:pt modelId="{32A60C84-840A-4A4A-B26F-031EFFC3D22E}" type="parTrans" cxnId="{F82274C5-2078-4847-9FD7-7652FC6A2626}">
      <dgm:prSet/>
      <dgm:spPr/>
      <dgm:t>
        <a:bodyPr/>
        <a:lstStyle/>
        <a:p>
          <a:endParaRPr lang="en-US" b="1">
            <a:latin typeface="Arial" pitchFamily="34" charset="0"/>
            <a:cs typeface="Arial" pitchFamily="34" charset="0"/>
          </a:endParaRPr>
        </a:p>
      </dgm:t>
    </dgm:pt>
    <dgm:pt modelId="{9C262692-0D03-4A32-9FFF-D9A34FFFDA30}" type="sibTrans" cxnId="{F82274C5-2078-4847-9FD7-7652FC6A2626}">
      <dgm:prSet/>
      <dgm:spPr/>
      <dgm:t>
        <a:bodyPr/>
        <a:lstStyle/>
        <a:p>
          <a:endParaRPr lang="en-US" b="1">
            <a:latin typeface="Arial" pitchFamily="34" charset="0"/>
            <a:cs typeface="Arial" pitchFamily="34" charset="0"/>
          </a:endParaRPr>
        </a:p>
      </dgm:t>
    </dgm:pt>
    <dgm:pt modelId="{BF992C55-AF28-4259-8F70-6419A898AD12}" type="pres">
      <dgm:prSet presAssocID="{A06427A1-0709-4F52-9714-20B0246C68E9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5EDCE5E-544F-4399-B170-4FF046A3D9CF}" type="pres">
      <dgm:prSet presAssocID="{706E3C55-D921-4518-88B5-F3332AB7C436}" presName="parentText" presStyleLbl="node1" presStyleIdx="0" presStyleCnt="1" custLinFactNeighborX="4094" custLinFactNeighborY="81499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C29F7CF-AF14-4560-8083-57C4547D5634}" type="presOf" srcId="{706E3C55-D921-4518-88B5-F3332AB7C436}" destId="{35EDCE5E-544F-4399-B170-4FF046A3D9CF}" srcOrd="0" destOrd="0" presId="urn:microsoft.com/office/officeart/2005/8/layout/vList2"/>
    <dgm:cxn modelId="{15B63260-9E22-439C-A35B-F588330F020D}" type="presOf" srcId="{A06427A1-0709-4F52-9714-20B0246C68E9}" destId="{BF992C55-AF28-4259-8F70-6419A898AD12}" srcOrd="0" destOrd="0" presId="urn:microsoft.com/office/officeart/2005/8/layout/vList2"/>
    <dgm:cxn modelId="{F82274C5-2078-4847-9FD7-7652FC6A2626}" srcId="{A06427A1-0709-4F52-9714-20B0246C68E9}" destId="{706E3C55-D921-4518-88B5-F3332AB7C436}" srcOrd="0" destOrd="0" parTransId="{32A60C84-840A-4A4A-B26F-031EFFC3D22E}" sibTransId="{9C262692-0D03-4A32-9FFF-D9A34FFFDA30}"/>
    <dgm:cxn modelId="{A47430D6-41C9-44C4-A162-B5113213EAFF}" type="presParOf" srcId="{BF992C55-AF28-4259-8F70-6419A898AD12}" destId="{35EDCE5E-544F-4399-B170-4FF046A3D9CF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A06427A1-0709-4F52-9714-20B0246C68E9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06E3C55-D921-4518-88B5-F3332AB7C436}">
      <dgm:prSet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pPr rtl="0"/>
          <a:r>
            <a:rPr lang="en-US" b="1" i="0" baseline="0" dirty="0" smtClean="0">
              <a:latin typeface="Arial" pitchFamily="34" charset="0"/>
              <a:cs typeface="Arial" pitchFamily="34" charset="0"/>
            </a:rPr>
            <a:t>AGILE MANIFESTO	</a:t>
          </a:r>
          <a:endParaRPr lang="en-US" b="1" i="0" baseline="0" dirty="0">
            <a:latin typeface="Arial" pitchFamily="34" charset="0"/>
            <a:cs typeface="Arial" pitchFamily="34" charset="0"/>
          </a:endParaRPr>
        </a:p>
      </dgm:t>
    </dgm:pt>
    <dgm:pt modelId="{32A60C84-840A-4A4A-B26F-031EFFC3D22E}" type="parTrans" cxnId="{F82274C5-2078-4847-9FD7-7652FC6A2626}">
      <dgm:prSet/>
      <dgm:spPr/>
      <dgm:t>
        <a:bodyPr/>
        <a:lstStyle/>
        <a:p>
          <a:endParaRPr lang="en-US" b="1">
            <a:latin typeface="Arial" pitchFamily="34" charset="0"/>
            <a:cs typeface="Arial" pitchFamily="34" charset="0"/>
          </a:endParaRPr>
        </a:p>
      </dgm:t>
    </dgm:pt>
    <dgm:pt modelId="{9C262692-0D03-4A32-9FFF-D9A34FFFDA30}" type="sibTrans" cxnId="{F82274C5-2078-4847-9FD7-7652FC6A2626}">
      <dgm:prSet/>
      <dgm:spPr/>
      <dgm:t>
        <a:bodyPr/>
        <a:lstStyle/>
        <a:p>
          <a:endParaRPr lang="en-US" b="1">
            <a:latin typeface="Arial" pitchFamily="34" charset="0"/>
            <a:cs typeface="Arial" pitchFamily="34" charset="0"/>
          </a:endParaRPr>
        </a:p>
      </dgm:t>
    </dgm:pt>
    <dgm:pt modelId="{BF992C55-AF28-4259-8F70-6419A898AD12}" type="pres">
      <dgm:prSet presAssocID="{A06427A1-0709-4F52-9714-20B0246C68E9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5EDCE5E-544F-4399-B170-4FF046A3D9CF}" type="pres">
      <dgm:prSet presAssocID="{706E3C55-D921-4518-88B5-F3332AB7C436}" presName="parentText" presStyleLbl="node1" presStyleIdx="0" presStyleCnt="1" custLinFactNeighborX="4094" custLinFactNeighborY="81499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809F62D-6D8D-434C-A49C-5457C8713ED9}" type="presOf" srcId="{A06427A1-0709-4F52-9714-20B0246C68E9}" destId="{BF992C55-AF28-4259-8F70-6419A898AD12}" srcOrd="0" destOrd="0" presId="urn:microsoft.com/office/officeart/2005/8/layout/vList2"/>
    <dgm:cxn modelId="{F82274C5-2078-4847-9FD7-7652FC6A2626}" srcId="{A06427A1-0709-4F52-9714-20B0246C68E9}" destId="{706E3C55-D921-4518-88B5-F3332AB7C436}" srcOrd="0" destOrd="0" parTransId="{32A60C84-840A-4A4A-B26F-031EFFC3D22E}" sibTransId="{9C262692-0D03-4A32-9FFF-D9A34FFFDA30}"/>
    <dgm:cxn modelId="{3FF1CA5E-F0B8-4F29-A8BB-362AC30E62C3}" type="presOf" srcId="{706E3C55-D921-4518-88B5-F3332AB7C436}" destId="{35EDCE5E-544F-4399-B170-4FF046A3D9CF}" srcOrd="0" destOrd="0" presId="urn:microsoft.com/office/officeart/2005/8/layout/vList2"/>
    <dgm:cxn modelId="{7A2E09C6-EAD7-4F26-8382-E4B0F3D7FC09}" type="presParOf" srcId="{BF992C55-AF28-4259-8F70-6419A898AD12}" destId="{35EDCE5E-544F-4399-B170-4FF046A3D9CF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8AC17556-1D14-4733-A675-8A175F6AEF3B}" type="doc">
      <dgm:prSet loTypeId="urn:microsoft.com/office/officeart/2005/8/layout/vList2" loCatId="list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8E0C633-EF41-42D7-9101-89BFCFA9C8B9}">
      <dgm:prSet custT="1"/>
      <dgm:spPr/>
      <dgm:t>
        <a:bodyPr/>
        <a:lstStyle/>
        <a:p>
          <a:pPr algn="just" rtl="0"/>
          <a:r>
            <a:rPr lang="nl-NL" sz="1200" dirty="0" smtClean="0"/>
            <a:t>2. Welcome Change / </a:t>
          </a:r>
          <a:r>
            <a:rPr lang="zh-CN" altLang="en-US" sz="1200" dirty="0" smtClean="0"/>
            <a:t>欢迎变更</a:t>
          </a:r>
          <a:endParaRPr lang="en-US" sz="1200" dirty="0" smtClean="0"/>
        </a:p>
      </dgm:t>
    </dgm:pt>
    <dgm:pt modelId="{3853E765-CD88-4CE5-A81A-BA59836709A2}" type="parTrans" cxnId="{B2842E9C-D6EF-494B-9BEC-257FDF4D421F}">
      <dgm:prSet/>
      <dgm:spPr/>
      <dgm:t>
        <a:bodyPr/>
        <a:lstStyle/>
        <a:p>
          <a:pPr algn="just"/>
          <a:endParaRPr lang="en-US" sz="1200"/>
        </a:p>
      </dgm:t>
    </dgm:pt>
    <dgm:pt modelId="{1D52E716-8E23-4EF3-B949-855FA55FD536}" type="sibTrans" cxnId="{B2842E9C-D6EF-494B-9BEC-257FDF4D421F}">
      <dgm:prSet/>
      <dgm:spPr/>
      <dgm:t>
        <a:bodyPr/>
        <a:lstStyle/>
        <a:p>
          <a:pPr algn="just"/>
          <a:endParaRPr lang="en-US" sz="1200"/>
        </a:p>
      </dgm:t>
    </dgm:pt>
    <dgm:pt modelId="{B57AD2C0-624B-49F7-8C0D-8EC9110A3103}">
      <dgm:prSet custT="1"/>
      <dgm:spPr/>
      <dgm:t>
        <a:bodyPr/>
        <a:lstStyle/>
        <a:p>
          <a:pPr algn="just" rtl="0"/>
          <a:r>
            <a:rPr lang="nl-NL" sz="1200" dirty="0" smtClean="0"/>
            <a:t>3. Deliver Frequently / </a:t>
          </a:r>
          <a:r>
            <a:rPr lang="zh-CN" altLang="en-US" sz="1200" dirty="0" smtClean="0"/>
            <a:t>频繁交付</a:t>
          </a:r>
          <a:endParaRPr lang="en-US" sz="1200" dirty="0"/>
        </a:p>
      </dgm:t>
    </dgm:pt>
    <dgm:pt modelId="{78EE7C87-5950-4C71-BAD3-D3226E0F0F95}" type="parTrans" cxnId="{BC099107-A3C7-4737-9AA1-F711251F36F2}">
      <dgm:prSet/>
      <dgm:spPr/>
      <dgm:t>
        <a:bodyPr/>
        <a:lstStyle/>
        <a:p>
          <a:pPr algn="just"/>
          <a:endParaRPr lang="en-US" sz="1200"/>
        </a:p>
      </dgm:t>
    </dgm:pt>
    <dgm:pt modelId="{8ED46B69-1B1A-44C5-8DAF-03C1EAD8AA48}" type="sibTrans" cxnId="{BC099107-A3C7-4737-9AA1-F711251F36F2}">
      <dgm:prSet/>
      <dgm:spPr/>
      <dgm:t>
        <a:bodyPr/>
        <a:lstStyle/>
        <a:p>
          <a:pPr algn="just"/>
          <a:endParaRPr lang="en-US" sz="1200"/>
        </a:p>
      </dgm:t>
    </dgm:pt>
    <dgm:pt modelId="{ED6064BC-0D09-46FF-8B0F-ED28975E7A73}">
      <dgm:prSet custT="1"/>
      <dgm:spPr/>
      <dgm:t>
        <a:bodyPr/>
        <a:lstStyle/>
        <a:p>
          <a:pPr algn="just" rtl="0"/>
          <a:r>
            <a:rPr lang="nl-NL" sz="1200" dirty="0" smtClean="0"/>
            <a:t>4. Work as a Team / </a:t>
          </a:r>
          <a:r>
            <a:rPr lang="zh-CN" altLang="en-US" sz="1200" dirty="0" smtClean="0"/>
            <a:t>团队工作</a:t>
          </a:r>
          <a:endParaRPr lang="en-US" sz="1200" dirty="0"/>
        </a:p>
      </dgm:t>
    </dgm:pt>
    <dgm:pt modelId="{A89BF906-CB51-440A-BB3D-3F87B7E4C10A}" type="parTrans" cxnId="{2471EAE0-C71F-4DE8-8D0A-485EB237EF62}">
      <dgm:prSet/>
      <dgm:spPr/>
      <dgm:t>
        <a:bodyPr/>
        <a:lstStyle/>
        <a:p>
          <a:pPr algn="just"/>
          <a:endParaRPr lang="en-US" sz="1200"/>
        </a:p>
      </dgm:t>
    </dgm:pt>
    <dgm:pt modelId="{41296A69-CD80-4437-9FA8-677840C48195}" type="sibTrans" cxnId="{2471EAE0-C71F-4DE8-8D0A-485EB237EF62}">
      <dgm:prSet/>
      <dgm:spPr/>
      <dgm:t>
        <a:bodyPr/>
        <a:lstStyle/>
        <a:p>
          <a:pPr algn="just"/>
          <a:endParaRPr lang="en-US" sz="1200"/>
        </a:p>
      </dgm:t>
    </dgm:pt>
    <dgm:pt modelId="{64F693C1-94FC-4E3E-ABFE-F7D056578524}">
      <dgm:prSet custT="1"/>
      <dgm:spPr/>
      <dgm:t>
        <a:bodyPr/>
        <a:lstStyle/>
        <a:p>
          <a:pPr algn="just" rtl="0"/>
          <a:r>
            <a:rPr lang="nl-NL" sz="1200" dirty="0" smtClean="0"/>
            <a:t>5. Motivate People / </a:t>
          </a:r>
          <a:r>
            <a:rPr lang="zh-CN" altLang="en-US" sz="1200" dirty="0" smtClean="0"/>
            <a:t>激励成员</a:t>
          </a:r>
          <a:endParaRPr lang="en-US" sz="1200" dirty="0"/>
        </a:p>
      </dgm:t>
    </dgm:pt>
    <dgm:pt modelId="{E5C76068-DB0D-48B9-9177-529689923D5E}" type="parTrans" cxnId="{3B857C3F-DE36-43D9-AA81-99A4170BF591}">
      <dgm:prSet/>
      <dgm:spPr/>
      <dgm:t>
        <a:bodyPr/>
        <a:lstStyle/>
        <a:p>
          <a:pPr algn="just"/>
          <a:endParaRPr lang="en-US" sz="1200"/>
        </a:p>
      </dgm:t>
    </dgm:pt>
    <dgm:pt modelId="{DC331F3D-9938-4BCD-A573-B57453CD67D5}" type="sibTrans" cxnId="{3B857C3F-DE36-43D9-AA81-99A4170BF591}">
      <dgm:prSet/>
      <dgm:spPr/>
      <dgm:t>
        <a:bodyPr/>
        <a:lstStyle/>
        <a:p>
          <a:pPr algn="just"/>
          <a:endParaRPr lang="en-US" sz="1200"/>
        </a:p>
      </dgm:t>
    </dgm:pt>
    <dgm:pt modelId="{21F249AA-FCC2-4938-9081-89894D1B547A}">
      <dgm:prSet custT="1"/>
      <dgm:spPr/>
      <dgm:t>
        <a:bodyPr/>
        <a:lstStyle/>
        <a:p>
          <a:pPr algn="just" rtl="0"/>
          <a:r>
            <a:rPr lang="nl-NL" sz="1200" dirty="0" smtClean="0"/>
            <a:t>6. Communicate Face-to-Face / </a:t>
          </a:r>
          <a:r>
            <a:rPr lang="zh-CN" altLang="en-US" sz="1200" dirty="0" smtClean="0"/>
            <a:t>面对面沟通</a:t>
          </a:r>
          <a:endParaRPr lang="en-US" sz="1200" dirty="0"/>
        </a:p>
      </dgm:t>
    </dgm:pt>
    <dgm:pt modelId="{FE9B69AA-1863-40A0-BB32-0B911323F6CD}" type="parTrans" cxnId="{D98AEF74-FB68-483D-82A9-D8620AD94734}">
      <dgm:prSet/>
      <dgm:spPr/>
      <dgm:t>
        <a:bodyPr/>
        <a:lstStyle/>
        <a:p>
          <a:pPr algn="just"/>
          <a:endParaRPr lang="en-US" sz="1200"/>
        </a:p>
      </dgm:t>
    </dgm:pt>
    <dgm:pt modelId="{13155E19-92B0-4F8E-9274-3C6B33F939AA}" type="sibTrans" cxnId="{D98AEF74-FB68-483D-82A9-D8620AD94734}">
      <dgm:prSet/>
      <dgm:spPr/>
      <dgm:t>
        <a:bodyPr/>
        <a:lstStyle/>
        <a:p>
          <a:pPr algn="just"/>
          <a:endParaRPr lang="en-US" sz="1200"/>
        </a:p>
      </dgm:t>
    </dgm:pt>
    <dgm:pt modelId="{45D959B1-0357-4EB5-8203-DA88704BABFD}">
      <dgm:prSet custT="1"/>
      <dgm:spPr/>
      <dgm:t>
        <a:bodyPr/>
        <a:lstStyle/>
        <a:p>
          <a:pPr algn="just" rtl="0"/>
          <a:r>
            <a:rPr lang="nl-NL" sz="1200" dirty="0" smtClean="0"/>
            <a:t>7. Measure Working Software / </a:t>
          </a:r>
          <a:r>
            <a:rPr lang="zh-CN" altLang="en-US" sz="1200" dirty="0" smtClean="0"/>
            <a:t>衡量可工作的软件</a:t>
          </a:r>
          <a:endParaRPr lang="en-US" sz="1200" dirty="0"/>
        </a:p>
      </dgm:t>
    </dgm:pt>
    <dgm:pt modelId="{7D3CC477-4634-43B2-9DA3-CA97EED8D808}" type="parTrans" cxnId="{D707E551-D139-457D-A637-D8D3AAB430A2}">
      <dgm:prSet/>
      <dgm:spPr/>
      <dgm:t>
        <a:bodyPr/>
        <a:lstStyle/>
        <a:p>
          <a:pPr algn="just"/>
          <a:endParaRPr lang="en-US" sz="1200"/>
        </a:p>
      </dgm:t>
    </dgm:pt>
    <dgm:pt modelId="{43A4B303-7682-48D7-91DB-B8EAA3F5131E}" type="sibTrans" cxnId="{D707E551-D139-457D-A637-D8D3AAB430A2}">
      <dgm:prSet/>
      <dgm:spPr/>
      <dgm:t>
        <a:bodyPr/>
        <a:lstStyle/>
        <a:p>
          <a:pPr algn="just"/>
          <a:endParaRPr lang="en-US" sz="1200"/>
        </a:p>
      </dgm:t>
    </dgm:pt>
    <dgm:pt modelId="{CA541C03-CEF8-42AD-B55E-614F1DB108BB}">
      <dgm:prSet custT="1"/>
      <dgm:spPr/>
      <dgm:t>
        <a:bodyPr/>
        <a:lstStyle/>
        <a:p>
          <a:pPr algn="just" rtl="0"/>
          <a:r>
            <a:rPr lang="nl-NL" sz="1200" dirty="0" smtClean="0"/>
            <a:t>8. Maintain Constant Pace / </a:t>
          </a:r>
          <a:r>
            <a:rPr lang="zh-CN" altLang="en-US" sz="1200" dirty="0" smtClean="0"/>
            <a:t>保持恒定步骤</a:t>
          </a:r>
          <a:endParaRPr lang="en-US" sz="1200" dirty="0"/>
        </a:p>
      </dgm:t>
    </dgm:pt>
    <dgm:pt modelId="{A02000DA-FD22-4CF3-A5BA-1CC6D9C34FDF}" type="parTrans" cxnId="{49AC5AFB-6FA6-44F0-84CC-40283D4E52D4}">
      <dgm:prSet/>
      <dgm:spPr/>
      <dgm:t>
        <a:bodyPr/>
        <a:lstStyle/>
        <a:p>
          <a:pPr algn="just"/>
          <a:endParaRPr lang="en-US" sz="1200"/>
        </a:p>
      </dgm:t>
    </dgm:pt>
    <dgm:pt modelId="{1E8A0C70-3F69-4620-A6B8-6B57D2D7339D}" type="sibTrans" cxnId="{49AC5AFB-6FA6-44F0-84CC-40283D4E52D4}">
      <dgm:prSet/>
      <dgm:spPr/>
      <dgm:t>
        <a:bodyPr/>
        <a:lstStyle/>
        <a:p>
          <a:pPr algn="just"/>
          <a:endParaRPr lang="en-US" sz="1200"/>
        </a:p>
      </dgm:t>
    </dgm:pt>
    <dgm:pt modelId="{4A257297-A641-4D6B-BC32-0184670EC376}">
      <dgm:prSet custT="1"/>
      <dgm:spPr/>
      <dgm:t>
        <a:bodyPr/>
        <a:lstStyle/>
        <a:p>
          <a:pPr algn="just" rtl="0"/>
          <a:r>
            <a:rPr lang="nl-NL" sz="1200" dirty="0" smtClean="0"/>
            <a:t>9. Excel at Quality / </a:t>
          </a:r>
          <a:r>
            <a:rPr lang="zh-CN" altLang="en-US" sz="1200" dirty="0" smtClean="0"/>
            <a:t>质量为优</a:t>
          </a:r>
          <a:endParaRPr lang="en-US" sz="1200" dirty="0"/>
        </a:p>
      </dgm:t>
    </dgm:pt>
    <dgm:pt modelId="{B33F84A1-AA99-4280-AE26-7CA4AF259F06}" type="parTrans" cxnId="{C1DCA69A-B12D-4633-9FDC-238156CF5DE4}">
      <dgm:prSet/>
      <dgm:spPr/>
      <dgm:t>
        <a:bodyPr/>
        <a:lstStyle/>
        <a:p>
          <a:pPr algn="just"/>
          <a:endParaRPr lang="en-US" sz="1200"/>
        </a:p>
      </dgm:t>
    </dgm:pt>
    <dgm:pt modelId="{4482269C-45DF-499A-998E-A5C7DA67917C}" type="sibTrans" cxnId="{C1DCA69A-B12D-4633-9FDC-238156CF5DE4}">
      <dgm:prSet/>
      <dgm:spPr/>
      <dgm:t>
        <a:bodyPr/>
        <a:lstStyle/>
        <a:p>
          <a:pPr algn="just"/>
          <a:endParaRPr lang="en-US" sz="1200"/>
        </a:p>
      </dgm:t>
    </dgm:pt>
    <dgm:pt modelId="{C5F1F95D-B99F-428B-A128-DCCCF5E1375B}">
      <dgm:prSet custT="1"/>
      <dgm:spPr/>
      <dgm:t>
        <a:bodyPr/>
        <a:lstStyle/>
        <a:p>
          <a:pPr algn="just" rtl="0"/>
          <a:r>
            <a:rPr lang="nl-NL" sz="1200" dirty="0" smtClean="0"/>
            <a:t>10. Keep it Simple / </a:t>
          </a:r>
          <a:r>
            <a:rPr lang="zh-CN" altLang="en-US" sz="1200" dirty="0" smtClean="0"/>
            <a:t>保持简单</a:t>
          </a:r>
          <a:endParaRPr lang="en-US" sz="1200" dirty="0"/>
        </a:p>
      </dgm:t>
    </dgm:pt>
    <dgm:pt modelId="{17413C1A-98ED-4172-927F-EA9C25BF9301}" type="parTrans" cxnId="{7FE65EF0-0C7A-43FD-B08B-D5060667EE00}">
      <dgm:prSet/>
      <dgm:spPr/>
      <dgm:t>
        <a:bodyPr/>
        <a:lstStyle/>
        <a:p>
          <a:pPr algn="just"/>
          <a:endParaRPr lang="en-US" sz="1200"/>
        </a:p>
      </dgm:t>
    </dgm:pt>
    <dgm:pt modelId="{258FA938-208C-4B3F-BD2B-5F5947C4A63E}" type="sibTrans" cxnId="{7FE65EF0-0C7A-43FD-B08B-D5060667EE00}">
      <dgm:prSet/>
      <dgm:spPr/>
      <dgm:t>
        <a:bodyPr/>
        <a:lstStyle/>
        <a:p>
          <a:pPr algn="just"/>
          <a:endParaRPr lang="en-US" sz="1200"/>
        </a:p>
      </dgm:t>
    </dgm:pt>
    <dgm:pt modelId="{B5CE0436-CC96-42D4-AC97-B5DDC965142B}">
      <dgm:prSet custT="1"/>
      <dgm:spPr/>
      <dgm:t>
        <a:bodyPr/>
        <a:lstStyle/>
        <a:p>
          <a:pPr algn="just" rtl="0"/>
          <a:r>
            <a:rPr lang="nl-NL" sz="1200" dirty="0" smtClean="0"/>
            <a:t>11. Evolve Designs / </a:t>
          </a:r>
          <a:r>
            <a:rPr lang="zh-CN" altLang="en-US" sz="1200" dirty="0" smtClean="0"/>
            <a:t>改进设计</a:t>
          </a:r>
          <a:endParaRPr lang="en-US" sz="1200" dirty="0"/>
        </a:p>
      </dgm:t>
    </dgm:pt>
    <dgm:pt modelId="{3A818B58-8696-44C7-BE76-EBEEFE9D7838}" type="parTrans" cxnId="{E7003688-10F3-461E-91D8-3E19503C7DF6}">
      <dgm:prSet/>
      <dgm:spPr/>
      <dgm:t>
        <a:bodyPr/>
        <a:lstStyle/>
        <a:p>
          <a:pPr algn="just"/>
          <a:endParaRPr lang="en-US" sz="1200"/>
        </a:p>
      </dgm:t>
    </dgm:pt>
    <dgm:pt modelId="{4356CF85-E4ED-41F2-8B53-DA49CF920C43}" type="sibTrans" cxnId="{E7003688-10F3-461E-91D8-3E19503C7DF6}">
      <dgm:prSet/>
      <dgm:spPr/>
      <dgm:t>
        <a:bodyPr/>
        <a:lstStyle/>
        <a:p>
          <a:pPr algn="just"/>
          <a:endParaRPr lang="en-US" sz="1200"/>
        </a:p>
      </dgm:t>
    </dgm:pt>
    <dgm:pt modelId="{3D45C50A-0C00-4F12-8964-C4191E9DF11C}">
      <dgm:prSet custT="1"/>
      <dgm:spPr/>
      <dgm:t>
        <a:bodyPr/>
        <a:lstStyle/>
        <a:p>
          <a:pPr algn="just" rtl="0"/>
          <a:r>
            <a:rPr lang="nl-NL" sz="1200" dirty="0" smtClean="0"/>
            <a:t>12. Reflect Regularly / </a:t>
          </a:r>
          <a:r>
            <a:rPr lang="zh-CN" altLang="en-US" sz="1200" dirty="0" smtClean="0"/>
            <a:t>定期回顾</a:t>
          </a:r>
          <a:endParaRPr lang="en-US" sz="1200" dirty="0"/>
        </a:p>
      </dgm:t>
    </dgm:pt>
    <dgm:pt modelId="{C2498042-CE63-4433-B3EF-9568FDDD8D42}" type="parTrans" cxnId="{474B0926-3FFA-4067-8EA6-74FDA167ACC6}">
      <dgm:prSet/>
      <dgm:spPr/>
      <dgm:t>
        <a:bodyPr/>
        <a:lstStyle/>
        <a:p>
          <a:pPr algn="just"/>
          <a:endParaRPr lang="en-US" sz="1200"/>
        </a:p>
      </dgm:t>
    </dgm:pt>
    <dgm:pt modelId="{C683D1BF-A845-402C-8CDC-C6946A4865EF}" type="sibTrans" cxnId="{474B0926-3FFA-4067-8EA6-74FDA167ACC6}">
      <dgm:prSet/>
      <dgm:spPr/>
      <dgm:t>
        <a:bodyPr/>
        <a:lstStyle/>
        <a:p>
          <a:pPr algn="just"/>
          <a:endParaRPr lang="en-US" sz="1200"/>
        </a:p>
      </dgm:t>
    </dgm:pt>
    <dgm:pt modelId="{2B6CC3D8-AAF9-4729-86AA-C94E617004A1}">
      <dgm:prSet custT="1"/>
      <dgm:spPr/>
      <dgm:t>
        <a:bodyPr/>
        <a:lstStyle/>
        <a:p>
          <a:pPr algn="just" rtl="0"/>
          <a:r>
            <a:rPr lang="nl-NL" sz="1200" dirty="0" smtClean="0"/>
            <a:t>1. Satisfy the Customer / </a:t>
          </a:r>
          <a:r>
            <a:rPr lang="zh-CN" altLang="en-US" sz="1200" dirty="0" smtClean="0"/>
            <a:t>满足客户</a:t>
          </a:r>
          <a:endParaRPr lang="en-US" sz="1200" dirty="0"/>
        </a:p>
      </dgm:t>
    </dgm:pt>
    <dgm:pt modelId="{C5B5E814-42F4-4171-B4A2-1B13C3641CAC}" type="sibTrans" cxnId="{86A92128-15FE-47F9-830F-C574BFFC8165}">
      <dgm:prSet/>
      <dgm:spPr/>
      <dgm:t>
        <a:bodyPr/>
        <a:lstStyle/>
        <a:p>
          <a:pPr algn="just"/>
          <a:endParaRPr lang="en-US" sz="1200"/>
        </a:p>
      </dgm:t>
    </dgm:pt>
    <dgm:pt modelId="{A77E8713-E349-45BF-8502-40154DB160BB}" type="parTrans" cxnId="{86A92128-15FE-47F9-830F-C574BFFC8165}">
      <dgm:prSet/>
      <dgm:spPr/>
      <dgm:t>
        <a:bodyPr/>
        <a:lstStyle/>
        <a:p>
          <a:pPr algn="just"/>
          <a:endParaRPr lang="en-US" sz="1200"/>
        </a:p>
      </dgm:t>
    </dgm:pt>
    <dgm:pt modelId="{94697A0A-6100-4F89-BEAE-16065778BA9D}" type="pres">
      <dgm:prSet presAssocID="{8AC17556-1D14-4733-A675-8A175F6AEF3B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079DC04-8249-4991-83F5-D4757335171B}" type="pres">
      <dgm:prSet presAssocID="{2B6CC3D8-AAF9-4729-86AA-C94E617004A1}" presName="parentText" presStyleLbl="node1" presStyleIdx="0" presStyleCnt="1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A23077B-7FDF-49BE-AC6A-3D617EA1C344}" type="pres">
      <dgm:prSet presAssocID="{C5B5E814-42F4-4171-B4A2-1B13C3641CAC}" presName="spacer" presStyleCnt="0"/>
      <dgm:spPr/>
      <dgm:t>
        <a:bodyPr/>
        <a:lstStyle/>
        <a:p>
          <a:endParaRPr lang="en-US"/>
        </a:p>
      </dgm:t>
    </dgm:pt>
    <dgm:pt modelId="{5A23B88B-C303-40DF-8480-A53D89AF3DAA}" type="pres">
      <dgm:prSet presAssocID="{A8E0C633-EF41-42D7-9101-89BFCFA9C8B9}" presName="parentText" presStyleLbl="node1" presStyleIdx="1" presStyleCnt="1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9D0B53A-32B5-4791-A2A6-032D731B2740}" type="pres">
      <dgm:prSet presAssocID="{1D52E716-8E23-4EF3-B949-855FA55FD536}" presName="spacer" presStyleCnt="0"/>
      <dgm:spPr/>
      <dgm:t>
        <a:bodyPr/>
        <a:lstStyle/>
        <a:p>
          <a:endParaRPr lang="en-US"/>
        </a:p>
      </dgm:t>
    </dgm:pt>
    <dgm:pt modelId="{379A5FB1-A619-4516-B4B0-0A3086D4E218}" type="pres">
      <dgm:prSet presAssocID="{B57AD2C0-624B-49F7-8C0D-8EC9110A3103}" presName="parentText" presStyleLbl="node1" presStyleIdx="2" presStyleCnt="1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0E2E2D9-99FB-4D8A-B113-8B1984C32232}" type="pres">
      <dgm:prSet presAssocID="{8ED46B69-1B1A-44C5-8DAF-03C1EAD8AA48}" presName="spacer" presStyleCnt="0"/>
      <dgm:spPr/>
      <dgm:t>
        <a:bodyPr/>
        <a:lstStyle/>
        <a:p>
          <a:endParaRPr lang="en-US"/>
        </a:p>
      </dgm:t>
    </dgm:pt>
    <dgm:pt modelId="{7D6E56C8-7654-4CD5-89D4-8A62A14A12C4}" type="pres">
      <dgm:prSet presAssocID="{ED6064BC-0D09-46FF-8B0F-ED28975E7A73}" presName="parentText" presStyleLbl="node1" presStyleIdx="3" presStyleCnt="1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32C0B3F-5136-4DE3-AED6-A44B9197DFB8}" type="pres">
      <dgm:prSet presAssocID="{41296A69-CD80-4437-9FA8-677840C48195}" presName="spacer" presStyleCnt="0"/>
      <dgm:spPr/>
      <dgm:t>
        <a:bodyPr/>
        <a:lstStyle/>
        <a:p>
          <a:endParaRPr lang="en-US"/>
        </a:p>
      </dgm:t>
    </dgm:pt>
    <dgm:pt modelId="{92282CE2-EC31-400A-91C5-8ECF59088B4B}" type="pres">
      <dgm:prSet presAssocID="{64F693C1-94FC-4E3E-ABFE-F7D056578524}" presName="parentText" presStyleLbl="node1" presStyleIdx="4" presStyleCnt="1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BF8725E-0496-4169-8063-7F1B6F81F6FE}" type="pres">
      <dgm:prSet presAssocID="{DC331F3D-9938-4BCD-A573-B57453CD67D5}" presName="spacer" presStyleCnt="0"/>
      <dgm:spPr/>
      <dgm:t>
        <a:bodyPr/>
        <a:lstStyle/>
        <a:p>
          <a:endParaRPr lang="en-US"/>
        </a:p>
      </dgm:t>
    </dgm:pt>
    <dgm:pt modelId="{3BA4CABB-8D27-4310-91B7-2597459CA172}" type="pres">
      <dgm:prSet presAssocID="{21F249AA-FCC2-4938-9081-89894D1B547A}" presName="parentText" presStyleLbl="node1" presStyleIdx="5" presStyleCnt="1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98075E8-A7B6-4A0C-B0A0-03CCB1FB5A03}" type="pres">
      <dgm:prSet presAssocID="{13155E19-92B0-4F8E-9274-3C6B33F939AA}" presName="spacer" presStyleCnt="0"/>
      <dgm:spPr/>
      <dgm:t>
        <a:bodyPr/>
        <a:lstStyle/>
        <a:p>
          <a:endParaRPr lang="en-US"/>
        </a:p>
      </dgm:t>
    </dgm:pt>
    <dgm:pt modelId="{300C938A-2C0B-4F31-A6A4-B47F793FE8E1}" type="pres">
      <dgm:prSet presAssocID="{45D959B1-0357-4EB5-8203-DA88704BABFD}" presName="parentText" presStyleLbl="node1" presStyleIdx="6" presStyleCnt="1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1ED260F-8FE7-449A-ADAC-E7D5260AFDFF}" type="pres">
      <dgm:prSet presAssocID="{43A4B303-7682-48D7-91DB-B8EAA3F5131E}" presName="spacer" presStyleCnt="0"/>
      <dgm:spPr/>
      <dgm:t>
        <a:bodyPr/>
        <a:lstStyle/>
        <a:p>
          <a:endParaRPr lang="en-US"/>
        </a:p>
      </dgm:t>
    </dgm:pt>
    <dgm:pt modelId="{94DEAE64-31AB-4254-9466-15D254F3D47D}" type="pres">
      <dgm:prSet presAssocID="{CA541C03-CEF8-42AD-B55E-614F1DB108BB}" presName="parentText" presStyleLbl="node1" presStyleIdx="7" presStyleCnt="1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4B077EA-8461-48FE-9855-352D94253FAA}" type="pres">
      <dgm:prSet presAssocID="{1E8A0C70-3F69-4620-A6B8-6B57D2D7339D}" presName="spacer" presStyleCnt="0"/>
      <dgm:spPr/>
      <dgm:t>
        <a:bodyPr/>
        <a:lstStyle/>
        <a:p>
          <a:endParaRPr lang="en-US"/>
        </a:p>
      </dgm:t>
    </dgm:pt>
    <dgm:pt modelId="{C1273171-0A72-42E0-AD84-B24E450DFCB7}" type="pres">
      <dgm:prSet presAssocID="{4A257297-A641-4D6B-BC32-0184670EC376}" presName="parentText" presStyleLbl="node1" presStyleIdx="8" presStyleCnt="1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78502C9-2A80-4ED0-9E23-324D8FAE4F96}" type="pres">
      <dgm:prSet presAssocID="{4482269C-45DF-499A-998E-A5C7DA67917C}" presName="spacer" presStyleCnt="0"/>
      <dgm:spPr/>
      <dgm:t>
        <a:bodyPr/>
        <a:lstStyle/>
        <a:p>
          <a:endParaRPr lang="en-US"/>
        </a:p>
      </dgm:t>
    </dgm:pt>
    <dgm:pt modelId="{9B945547-1FBA-431F-96D0-D94183C88D9A}" type="pres">
      <dgm:prSet presAssocID="{C5F1F95D-B99F-428B-A128-DCCCF5E1375B}" presName="parentText" presStyleLbl="node1" presStyleIdx="9" presStyleCnt="1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C2AE7E4-782F-4EDD-8F37-65156F178E9E}" type="pres">
      <dgm:prSet presAssocID="{258FA938-208C-4B3F-BD2B-5F5947C4A63E}" presName="spacer" presStyleCnt="0"/>
      <dgm:spPr/>
      <dgm:t>
        <a:bodyPr/>
        <a:lstStyle/>
        <a:p>
          <a:endParaRPr lang="en-US"/>
        </a:p>
      </dgm:t>
    </dgm:pt>
    <dgm:pt modelId="{46284125-654B-42CB-82B8-623E1D6F9C5B}" type="pres">
      <dgm:prSet presAssocID="{B5CE0436-CC96-42D4-AC97-B5DDC965142B}" presName="parentText" presStyleLbl="node1" presStyleIdx="10" presStyleCnt="1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C1A9541-E597-4757-BC30-B58CCAF83C1C}" type="pres">
      <dgm:prSet presAssocID="{4356CF85-E4ED-41F2-8B53-DA49CF920C43}" presName="spacer" presStyleCnt="0"/>
      <dgm:spPr/>
      <dgm:t>
        <a:bodyPr/>
        <a:lstStyle/>
        <a:p>
          <a:endParaRPr lang="en-US"/>
        </a:p>
      </dgm:t>
    </dgm:pt>
    <dgm:pt modelId="{204D5D63-495E-4B03-9837-B9350D8AD257}" type="pres">
      <dgm:prSet presAssocID="{3D45C50A-0C00-4F12-8964-C4191E9DF11C}" presName="parentText" presStyleLbl="node1" presStyleIdx="11" presStyleCnt="1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2842E9C-D6EF-494B-9BEC-257FDF4D421F}" srcId="{8AC17556-1D14-4733-A675-8A175F6AEF3B}" destId="{A8E0C633-EF41-42D7-9101-89BFCFA9C8B9}" srcOrd="1" destOrd="0" parTransId="{3853E765-CD88-4CE5-A81A-BA59836709A2}" sibTransId="{1D52E716-8E23-4EF3-B949-855FA55FD536}"/>
    <dgm:cxn modelId="{2471EAE0-C71F-4DE8-8D0A-485EB237EF62}" srcId="{8AC17556-1D14-4733-A675-8A175F6AEF3B}" destId="{ED6064BC-0D09-46FF-8B0F-ED28975E7A73}" srcOrd="3" destOrd="0" parTransId="{A89BF906-CB51-440A-BB3D-3F87B7E4C10A}" sibTransId="{41296A69-CD80-4437-9FA8-677840C48195}"/>
    <dgm:cxn modelId="{4D5326BC-05C7-4A0C-A97F-32AAF09006E7}" type="presOf" srcId="{ED6064BC-0D09-46FF-8B0F-ED28975E7A73}" destId="{7D6E56C8-7654-4CD5-89D4-8A62A14A12C4}" srcOrd="0" destOrd="0" presId="urn:microsoft.com/office/officeart/2005/8/layout/vList2"/>
    <dgm:cxn modelId="{86A92128-15FE-47F9-830F-C574BFFC8165}" srcId="{8AC17556-1D14-4733-A675-8A175F6AEF3B}" destId="{2B6CC3D8-AAF9-4729-86AA-C94E617004A1}" srcOrd="0" destOrd="0" parTransId="{A77E8713-E349-45BF-8502-40154DB160BB}" sibTransId="{C5B5E814-42F4-4171-B4A2-1B13C3641CAC}"/>
    <dgm:cxn modelId="{474B0926-3FFA-4067-8EA6-74FDA167ACC6}" srcId="{8AC17556-1D14-4733-A675-8A175F6AEF3B}" destId="{3D45C50A-0C00-4F12-8964-C4191E9DF11C}" srcOrd="11" destOrd="0" parTransId="{C2498042-CE63-4433-B3EF-9568FDDD8D42}" sibTransId="{C683D1BF-A845-402C-8CDC-C6946A4865EF}"/>
    <dgm:cxn modelId="{0EB38E9A-3A15-4347-9AE4-5B9BE256CABC}" type="presOf" srcId="{3D45C50A-0C00-4F12-8964-C4191E9DF11C}" destId="{204D5D63-495E-4B03-9837-B9350D8AD257}" srcOrd="0" destOrd="0" presId="urn:microsoft.com/office/officeart/2005/8/layout/vList2"/>
    <dgm:cxn modelId="{EEAC0E97-6F44-4432-86D3-E5FA60CA7D02}" type="presOf" srcId="{B5CE0436-CC96-42D4-AC97-B5DDC965142B}" destId="{46284125-654B-42CB-82B8-623E1D6F9C5B}" srcOrd="0" destOrd="0" presId="urn:microsoft.com/office/officeart/2005/8/layout/vList2"/>
    <dgm:cxn modelId="{E7003688-10F3-461E-91D8-3E19503C7DF6}" srcId="{8AC17556-1D14-4733-A675-8A175F6AEF3B}" destId="{B5CE0436-CC96-42D4-AC97-B5DDC965142B}" srcOrd="10" destOrd="0" parTransId="{3A818B58-8696-44C7-BE76-EBEEFE9D7838}" sibTransId="{4356CF85-E4ED-41F2-8B53-DA49CF920C43}"/>
    <dgm:cxn modelId="{F56BA1E2-B30C-4AC9-AA1D-54DD88C56570}" type="presOf" srcId="{4A257297-A641-4D6B-BC32-0184670EC376}" destId="{C1273171-0A72-42E0-AD84-B24E450DFCB7}" srcOrd="0" destOrd="0" presId="urn:microsoft.com/office/officeart/2005/8/layout/vList2"/>
    <dgm:cxn modelId="{BCEAE97E-A5D8-47DB-8850-1316454DA680}" type="presOf" srcId="{8AC17556-1D14-4733-A675-8A175F6AEF3B}" destId="{94697A0A-6100-4F89-BEAE-16065778BA9D}" srcOrd="0" destOrd="0" presId="urn:microsoft.com/office/officeart/2005/8/layout/vList2"/>
    <dgm:cxn modelId="{D98AEF74-FB68-483D-82A9-D8620AD94734}" srcId="{8AC17556-1D14-4733-A675-8A175F6AEF3B}" destId="{21F249AA-FCC2-4938-9081-89894D1B547A}" srcOrd="5" destOrd="0" parTransId="{FE9B69AA-1863-40A0-BB32-0B911323F6CD}" sibTransId="{13155E19-92B0-4F8E-9274-3C6B33F939AA}"/>
    <dgm:cxn modelId="{24C3E174-4F5B-4A46-B2A9-63117A6CB4B6}" type="presOf" srcId="{45D959B1-0357-4EB5-8203-DA88704BABFD}" destId="{300C938A-2C0B-4F31-A6A4-B47F793FE8E1}" srcOrd="0" destOrd="0" presId="urn:microsoft.com/office/officeart/2005/8/layout/vList2"/>
    <dgm:cxn modelId="{BD10B6EA-D216-4DA3-9D71-14C7C47E7138}" type="presOf" srcId="{CA541C03-CEF8-42AD-B55E-614F1DB108BB}" destId="{94DEAE64-31AB-4254-9466-15D254F3D47D}" srcOrd="0" destOrd="0" presId="urn:microsoft.com/office/officeart/2005/8/layout/vList2"/>
    <dgm:cxn modelId="{64BAFE11-C88E-444B-8E13-BE531342BE53}" type="presOf" srcId="{C5F1F95D-B99F-428B-A128-DCCCF5E1375B}" destId="{9B945547-1FBA-431F-96D0-D94183C88D9A}" srcOrd="0" destOrd="0" presId="urn:microsoft.com/office/officeart/2005/8/layout/vList2"/>
    <dgm:cxn modelId="{2C79E424-704B-454D-A062-0FEE592DB8C8}" type="presOf" srcId="{A8E0C633-EF41-42D7-9101-89BFCFA9C8B9}" destId="{5A23B88B-C303-40DF-8480-A53D89AF3DAA}" srcOrd="0" destOrd="0" presId="urn:microsoft.com/office/officeart/2005/8/layout/vList2"/>
    <dgm:cxn modelId="{C1DCA69A-B12D-4633-9FDC-238156CF5DE4}" srcId="{8AC17556-1D14-4733-A675-8A175F6AEF3B}" destId="{4A257297-A641-4D6B-BC32-0184670EC376}" srcOrd="8" destOrd="0" parTransId="{B33F84A1-AA99-4280-AE26-7CA4AF259F06}" sibTransId="{4482269C-45DF-499A-998E-A5C7DA67917C}"/>
    <dgm:cxn modelId="{13845DA3-B8C0-4AE1-9A6C-A3C9E604C516}" type="presOf" srcId="{64F693C1-94FC-4E3E-ABFE-F7D056578524}" destId="{92282CE2-EC31-400A-91C5-8ECF59088B4B}" srcOrd="0" destOrd="0" presId="urn:microsoft.com/office/officeart/2005/8/layout/vList2"/>
    <dgm:cxn modelId="{173810CC-B1F7-470B-B6C0-776A28166936}" type="presOf" srcId="{B57AD2C0-624B-49F7-8C0D-8EC9110A3103}" destId="{379A5FB1-A619-4516-B4B0-0A3086D4E218}" srcOrd="0" destOrd="0" presId="urn:microsoft.com/office/officeart/2005/8/layout/vList2"/>
    <dgm:cxn modelId="{D707E551-D139-457D-A637-D8D3AAB430A2}" srcId="{8AC17556-1D14-4733-A675-8A175F6AEF3B}" destId="{45D959B1-0357-4EB5-8203-DA88704BABFD}" srcOrd="6" destOrd="0" parTransId="{7D3CC477-4634-43B2-9DA3-CA97EED8D808}" sibTransId="{43A4B303-7682-48D7-91DB-B8EAA3F5131E}"/>
    <dgm:cxn modelId="{7FE65EF0-0C7A-43FD-B08B-D5060667EE00}" srcId="{8AC17556-1D14-4733-A675-8A175F6AEF3B}" destId="{C5F1F95D-B99F-428B-A128-DCCCF5E1375B}" srcOrd="9" destOrd="0" parTransId="{17413C1A-98ED-4172-927F-EA9C25BF9301}" sibTransId="{258FA938-208C-4B3F-BD2B-5F5947C4A63E}"/>
    <dgm:cxn modelId="{3B857C3F-DE36-43D9-AA81-99A4170BF591}" srcId="{8AC17556-1D14-4733-A675-8A175F6AEF3B}" destId="{64F693C1-94FC-4E3E-ABFE-F7D056578524}" srcOrd="4" destOrd="0" parTransId="{E5C76068-DB0D-48B9-9177-529689923D5E}" sibTransId="{DC331F3D-9938-4BCD-A573-B57453CD67D5}"/>
    <dgm:cxn modelId="{C400DBDB-A7E7-4009-AB75-3515335B5F26}" type="presOf" srcId="{2B6CC3D8-AAF9-4729-86AA-C94E617004A1}" destId="{4079DC04-8249-4991-83F5-D4757335171B}" srcOrd="0" destOrd="0" presId="urn:microsoft.com/office/officeart/2005/8/layout/vList2"/>
    <dgm:cxn modelId="{BC099107-A3C7-4737-9AA1-F711251F36F2}" srcId="{8AC17556-1D14-4733-A675-8A175F6AEF3B}" destId="{B57AD2C0-624B-49F7-8C0D-8EC9110A3103}" srcOrd="2" destOrd="0" parTransId="{78EE7C87-5950-4C71-BAD3-D3226E0F0F95}" sibTransId="{8ED46B69-1B1A-44C5-8DAF-03C1EAD8AA48}"/>
    <dgm:cxn modelId="{49AC5AFB-6FA6-44F0-84CC-40283D4E52D4}" srcId="{8AC17556-1D14-4733-A675-8A175F6AEF3B}" destId="{CA541C03-CEF8-42AD-B55E-614F1DB108BB}" srcOrd="7" destOrd="0" parTransId="{A02000DA-FD22-4CF3-A5BA-1CC6D9C34FDF}" sibTransId="{1E8A0C70-3F69-4620-A6B8-6B57D2D7339D}"/>
    <dgm:cxn modelId="{D2BFA4D8-AF21-41F7-82ED-02F2195C06BE}" type="presOf" srcId="{21F249AA-FCC2-4938-9081-89894D1B547A}" destId="{3BA4CABB-8D27-4310-91B7-2597459CA172}" srcOrd="0" destOrd="0" presId="urn:microsoft.com/office/officeart/2005/8/layout/vList2"/>
    <dgm:cxn modelId="{80059B69-4F2F-4D66-B742-AD2F1A6A6ABF}" type="presParOf" srcId="{94697A0A-6100-4F89-BEAE-16065778BA9D}" destId="{4079DC04-8249-4991-83F5-D4757335171B}" srcOrd="0" destOrd="0" presId="urn:microsoft.com/office/officeart/2005/8/layout/vList2"/>
    <dgm:cxn modelId="{DCEE2E86-4B16-4A9E-AE8C-0483CD9D233F}" type="presParOf" srcId="{94697A0A-6100-4F89-BEAE-16065778BA9D}" destId="{3A23077B-7FDF-49BE-AC6A-3D617EA1C344}" srcOrd="1" destOrd="0" presId="urn:microsoft.com/office/officeart/2005/8/layout/vList2"/>
    <dgm:cxn modelId="{281F3680-8E6E-4395-8C80-415EA661C4FD}" type="presParOf" srcId="{94697A0A-6100-4F89-BEAE-16065778BA9D}" destId="{5A23B88B-C303-40DF-8480-A53D89AF3DAA}" srcOrd="2" destOrd="0" presId="urn:microsoft.com/office/officeart/2005/8/layout/vList2"/>
    <dgm:cxn modelId="{0F12A555-2ADC-4073-B240-EBDF01A192B3}" type="presParOf" srcId="{94697A0A-6100-4F89-BEAE-16065778BA9D}" destId="{E9D0B53A-32B5-4791-A2A6-032D731B2740}" srcOrd="3" destOrd="0" presId="urn:microsoft.com/office/officeart/2005/8/layout/vList2"/>
    <dgm:cxn modelId="{F15BC87A-18A9-422D-BBB2-D28A5B0B6E6B}" type="presParOf" srcId="{94697A0A-6100-4F89-BEAE-16065778BA9D}" destId="{379A5FB1-A619-4516-B4B0-0A3086D4E218}" srcOrd="4" destOrd="0" presId="urn:microsoft.com/office/officeart/2005/8/layout/vList2"/>
    <dgm:cxn modelId="{1AC6B36A-FC03-46A2-B2E4-064D5AB50BD0}" type="presParOf" srcId="{94697A0A-6100-4F89-BEAE-16065778BA9D}" destId="{A0E2E2D9-99FB-4D8A-B113-8B1984C32232}" srcOrd="5" destOrd="0" presId="urn:microsoft.com/office/officeart/2005/8/layout/vList2"/>
    <dgm:cxn modelId="{078CBEE6-5737-47F3-8AE8-98D7725B8015}" type="presParOf" srcId="{94697A0A-6100-4F89-BEAE-16065778BA9D}" destId="{7D6E56C8-7654-4CD5-89D4-8A62A14A12C4}" srcOrd="6" destOrd="0" presId="urn:microsoft.com/office/officeart/2005/8/layout/vList2"/>
    <dgm:cxn modelId="{732DC43C-442B-4B87-BBC2-A8D343B4CE3A}" type="presParOf" srcId="{94697A0A-6100-4F89-BEAE-16065778BA9D}" destId="{C32C0B3F-5136-4DE3-AED6-A44B9197DFB8}" srcOrd="7" destOrd="0" presId="urn:microsoft.com/office/officeart/2005/8/layout/vList2"/>
    <dgm:cxn modelId="{7A1CA607-BB2C-4833-BD39-668812DDFFA7}" type="presParOf" srcId="{94697A0A-6100-4F89-BEAE-16065778BA9D}" destId="{92282CE2-EC31-400A-91C5-8ECF59088B4B}" srcOrd="8" destOrd="0" presId="urn:microsoft.com/office/officeart/2005/8/layout/vList2"/>
    <dgm:cxn modelId="{C16C7D32-36E7-4D1E-90AA-826489A8BA2E}" type="presParOf" srcId="{94697A0A-6100-4F89-BEAE-16065778BA9D}" destId="{7BF8725E-0496-4169-8063-7F1B6F81F6FE}" srcOrd="9" destOrd="0" presId="urn:microsoft.com/office/officeart/2005/8/layout/vList2"/>
    <dgm:cxn modelId="{63601855-ACDD-4A12-BAF4-039944C83C3D}" type="presParOf" srcId="{94697A0A-6100-4F89-BEAE-16065778BA9D}" destId="{3BA4CABB-8D27-4310-91B7-2597459CA172}" srcOrd="10" destOrd="0" presId="urn:microsoft.com/office/officeart/2005/8/layout/vList2"/>
    <dgm:cxn modelId="{310ECD75-5411-45B6-8304-A45AB5755B79}" type="presParOf" srcId="{94697A0A-6100-4F89-BEAE-16065778BA9D}" destId="{B98075E8-A7B6-4A0C-B0A0-03CCB1FB5A03}" srcOrd="11" destOrd="0" presId="urn:microsoft.com/office/officeart/2005/8/layout/vList2"/>
    <dgm:cxn modelId="{764302FB-5350-40A9-9485-26419BF8192B}" type="presParOf" srcId="{94697A0A-6100-4F89-BEAE-16065778BA9D}" destId="{300C938A-2C0B-4F31-A6A4-B47F793FE8E1}" srcOrd="12" destOrd="0" presId="urn:microsoft.com/office/officeart/2005/8/layout/vList2"/>
    <dgm:cxn modelId="{210B146F-9914-4FCC-A050-7117A967DFB7}" type="presParOf" srcId="{94697A0A-6100-4F89-BEAE-16065778BA9D}" destId="{61ED260F-8FE7-449A-ADAC-E7D5260AFDFF}" srcOrd="13" destOrd="0" presId="urn:microsoft.com/office/officeart/2005/8/layout/vList2"/>
    <dgm:cxn modelId="{7930E697-FFCD-4A5A-94A8-04902645CD79}" type="presParOf" srcId="{94697A0A-6100-4F89-BEAE-16065778BA9D}" destId="{94DEAE64-31AB-4254-9466-15D254F3D47D}" srcOrd="14" destOrd="0" presId="urn:microsoft.com/office/officeart/2005/8/layout/vList2"/>
    <dgm:cxn modelId="{32532956-C9D3-443B-907F-23BDF25BF5EA}" type="presParOf" srcId="{94697A0A-6100-4F89-BEAE-16065778BA9D}" destId="{54B077EA-8461-48FE-9855-352D94253FAA}" srcOrd="15" destOrd="0" presId="urn:microsoft.com/office/officeart/2005/8/layout/vList2"/>
    <dgm:cxn modelId="{9CD0F935-93E5-416A-BBDF-B1F9358BD7F1}" type="presParOf" srcId="{94697A0A-6100-4F89-BEAE-16065778BA9D}" destId="{C1273171-0A72-42E0-AD84-B24E450DFCB7}" srcOrd="16" destOrd="0" presId="urn:microsoft.com/office/officeart/2005/8/layout/vList2"/>
    <dgm:cxn modelId="{12FE6A13-B605-4117-A788-90704CAD99EA}" type="presParOf" srcId="{94697A0A-6100-4F89-BEAE-16065778BA9D}" destId="{678502C9-2A80-4ED0-9E23-324D8FAE4F96}" srcOrd="17" destOrd="0" presId="urn:microsoft.com/office/officeart/2005/8/layout/vList2"/>
    <dgm:cxn modelId="{CD0719C3-9DC8-453C-A844-E09C4CC1FE00}" type="presParOf" srcId="{94697A0A-6100-4F89-BEAE-16065778BA9D}" destId="{9B945547-1FBA-431F-96D0-D94183C88D9A}" srcOrd="18" destOrd="0" presId="urn:microsoft.com/office/officeart/2005/8/layout/vList2"/>
    <dgm:cxn modelId="{3F9BA941-72DB-4204-9CC4-864D29730A88}" type="presParOf" srcId="{94697A0A-6100-4F89-BEAE-16065778BA9D}" destId="{8C2AE7E4-782F-4EDD-8F37-65156F178E9E}" srcOrd="19" destOrd="0" presId="urn:microsoft.com/office/officeart/2005/8/layout/vList2"/>
    <dgm:cxn modelId="{06C21673-940F-4C96-A473-D24A7F619C23}" type="presParOf" srcId="{94697A0A-6100-4F89-BEAE-16065778BA9D}" destId="{46284125-654B-42CB-82B8-623E1D6F9C5B}" srcOrd="20" destOrd="0" presId="urn:microsoft.com/office/officeart/2005/8/layout/vList2"/>
    <dgm:cxn modelId="{26489D01-2260-4C80-9BF6-AB3D9BC7D2BC}" type="presParOf" srcId="{94697A0A-6100-4F89-BEAE-16065778BA9D}" destId="{EC1A9541-E597-4757-BC30-B58CCAF83C1C}" srcOrd="21" destOrd="0" presId="urn:microsoft.com/office/officeart/2005/8/layout/vList2"/>
    <dgm:cxn modelId="{A7C47EEB-848E-45F0-B25F-C5C3FAC0691A}" type="presParOf" srcId="{94697A0A-6100-4F89-BEAE-16065778BA9D}" destId="{204D5D63-495E-4B03-9837-B9350D8AD257}" srcOrd="22" destOrd="0" presId="urn:microsoft.com/office/officeart/2005/8/layout/vList2"/>
  </dgm:cxnLst>
  <dgm:bg>
    <a:effectLst>
      <a:outerShdw blurRad="50800" dist="38100" dir="5400000" algn="t" rotWithShape="0">
        <a:prstClr val="black">
          <a:alpha val="40000"/>
        </a:prstClr>
      </a:outerShdw>
    </a:effectLst>
  </dgm:bg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A06427A1-0709-4F52-9714-20B0246C68E9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06E3C55-D921-4518-88B5-F3332AB7C436}">
      <dgm:prSet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pPr rtl="0"/>
          <a:r>
            <a:rPr lang="en-US" b="1" i="0" baseline="0" dirty="0" smtClean="0">
              <a:latin typeface="Arial" pitchFamily="34" charset="0"/>
              <a:cs typeface="Arial" pitchFamily="34" charset="0"/>
            </a:rPr>
            <a:t>Agile Principles / </a:t>
          </a:r>
          <a:r>
            <a:rPr lang="zh-CN" altLang="en-US" b="1" i="0" baseline="0" dirty="0" smtClean="0">
              <a:latin typeface="Arial" pitchFamily="34" charset="0"/>
              <a:cs typeface="Arial" pitchFamily="34" charset="0"/>
            </a:rPr>
            <a:t>敏捷原则</a:t>
          </a:r>
          <a:r>
            <a:rPr lang="en-US" b="1" i="0" baseline="0" dirty="0" smtClean="0">
              <a:latin typeface="Arial" pitchFamily="34" charset="0"/>
              <a:cs typeface="Arial" pitchFamily="34" charset="0"/>
            </a:rPr>
            <a:t>	</a:t>
          </a:r>
          <a:endParaRPr lang="en-US" b="1" i="0" baseline="0" dirty="0">
            <a:latin typeface="Arial" pitchFamily="34" charset="0"/>
            <a:cs typeface="Arial" pitchFamily="34" charset="0"/>
          </a:endParaRPr>
        </a:p>
      </dgm:t>
    </dgm:pt>
    <dgm:pt modelId="{32A60C84-840A-4A4A-B26F-031EFFC3D22E}" type="parTrans" cxnId="{F82274C5-2078-4847-9FD7-7652FC6A2626}">
      <dgm:prSet/>
      <dgm:spPr/>
      <dgm:t>
        <a:bodyPr/>
        <a:lstStyle/>
        <a:p>
          <a:endParaRPr lang="en-US" b="1">
            <a:latin typeface="Arial" pitchFamily="34" charset="0"/>
            <a:cs typeface="Arial" pitchFamily="34" charset="0"/>
          </a:endParaRPr>
        </a:p>
      </dgm:t>
    </dgm:pt>
    <dgm:pt modelId="{9C262692-0D03-4A32-9FFF-D9A34FFFDA30}" type="sibTrans" cxnId="{F82274C5-2078-4847-9FD7-7652FC6A2626}">
      <dgm:prSet/>
      <dgm:spPr/>
      <dgm:t>
        <a:bodyPr/>
        <a:lstStyle/>
        <a:p>
          <a:endParaRPr lang="en-US" b="1">
            <a:latin typeface="Arial" pitchFamily="34" charset="0"/>
            <a:cs typeface="Arial" pitchFamily="34" charset="0"/>
          </a:endParaRPr>
        </a:p>
      </dgm:t>
    </dgm:pt>
    <dgm:pt modelId="{BF992C55-AF28-4259-8F70-6419A898AD12}" type="pres">
      <dgm:prSet presAssocID="{A06427A1-0709-4F52-9714-20B0246C68E9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5EDCE5E-544F-4399-B170-4FF046A3D9CF}" type="pres">
      <dgm:prSet presAssocID="{706E3C55-D921-4518-88B5-F3332AB7C436}" presName="parentText" presStyleLbl="node1" presStyleIdx="0" presStyleCnt="1" custLinFactNeighborX="4094" custLinFactNeighborY="81499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4925B3A-A93F-4C0F-AA99-A06679C066DA}" type="presOf" srcId="{706E3C55-D921-4518-88B5-F3332AB7C436}" destId="{35EDCE5E-544F-4399-B170-4FF046A3D9CF}" srcOrd="0" destOrd="0" presId="urn:microsoft.com/office/officeart/2005/8/layout/vList2"/>
    <dgm:cxn modelId="{F82274C5-2078-4847-9FD7-7652FC6A2626}" srcId="{A06427A1-0709-4F52-9714-20B0246C68E9}" destId="{706E3C55-D921-4518-88B5-F3332AB7C436}" srcOrd="0" destOrd="0" parTransId="{32A60C84-840A-4A4A-B26F-031EFFC3D22E}" sibTransId="{9C262692-0D03-4A32-9FFF-D9A34FFFDA30}"/>
    <dgm:cxn modelId="{C18B07C6-BC1F-4DF8-92FA-97F3DD793816}" type="presOf" srcId="{A06427A1-0709-4F52-9714-20B0246C68E9}" destId="{BF992C55-AF28-4259-8F70-6419A898AD12}" srcOrd="0" destOrd="0" presId="urn:microsoft.com/office/officeart/2005/8/layout/vList2"/>
    <dgm:cxn modelId="{F144D020-79C3-483E-BAAF-C775270B85FE}" type="presParOf" srcId="{BF992C55-AF28-4259-8F70-6419A898AD12}" destId="{35EDCE5E-544F-4399-B170-4FF046A3D9CF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5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A06427A1-0709-4F52-9714-20B0246C68E9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06E3C55-D921-4518-88B5-F3332AB7C436}">
      <dgm:prSet custT="1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pPr rtl="0"/>
          <a:r>
            <a:rPr lang="en-US" sz="2000" b="1" i="0" baseline="0" dirty="0" smtClean="0">
              <a:latin typeface="Arial" pitchFamily="34" charset="0"/>
              <a:cs typeface="Arial" pitchFamily="34" charset="0"/>
            </a:rPr>
            <a:t>SCRUM  - 100 words</a:t>
          </a:r>
          <a:r>
            <a:rPr lang="en-US" sz="2100" b="1" i="0" baseline="0" dirty="0" smtClean="0">
              <a:latin typeface="Arial" pitchFamily="34" charset="0"/>
              <a:cs typeface="Arial" pitchFamily="34" charset="0"/>
            </a:rPr>
            <a:t>	</a:t>
          </a:r>
          <a:endParaRPr lang="en-US" sz="2100" b="1" i="0" baseline="0" dirty="0">
            <a:latin typeface="Arial" pitchFamily="34" charset="0"/>
            <a:cs typeface="Arial" pitchFamily="34" charset="0"/>
          </a:endParaRPr>
        </a:p>
      </dgm:t>
    </dgm:pt>
    <dgm:pt modelId="{32A60C84-840A-4A4A-B26F-031EFFC3D22E}" type="parTrans" cxnId="{F82274C5-2078-4847-9FD7-7652FC6A2626}">
      <dgm:prSet/>
      <dgm:spPr/>
      <dgm:t>
        <a:bodyPr/>
        <a:lstStyle/>
        <a:p>
          <a:endParaRPr lang="en-US" b="1">
            <a:latin typeface="Arial" pitchFamily="34" charset="0"/>
            <a:cs typeface="Arial" pitchFamily="34" charset="0"/>
          </a:endParaRPr>
        </a:p>
      </dgm:t>
    </dgm:pt>
    <dgm:pt modelId="{9C262692-0D03-4A32-9FFF-D9A34FFFDA30}" type="sibTrans" cxnId="{F82274C5-2078-4847-9FD7-7652FC6A2626}">
      <dgm:prSet/>
      <dgm:spPr/>
      <dgm:t>
        <a:bodyPr/>
        <a:lstStyle/>
        <a:p>
          <a:endParaRPr lang="en-US" b="1">
            <a:latin typeface="Arial" pitchFamily="34" charset="0"/>
            <a:cs typeface="Arial" pitchFamily="34" charset="0"/>
          </a:endParaRPr>
        </a:p>
      </dgm:t>
    </dgm:pt>
    <dgm:pt modelId="{BF992C55-AF28-4259-8F70-6419A898AD12}" type="pres">
      <dgm:prSet presAssocID="{A06427A1-0709-4F52-9714-20B0246C68E9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5EDCE5E-544F-4399-B170-4FF046A3D9CF}" type="pres">
      <dgm:prSet presAssocID="{706E3C55-D921-4518-88B5-F3332AB7C436}" presName="parentText" presStyleLbl="node1" presStyleIdx="0" presStyleCnt="1" custLinFactNeighborX="4094" custLinFactNeighborY="81499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82274C5-2078-4847-9FD7-7652FC6A2626}" srcId="{A06427A1-0709-4F52-9714-20B0246C68E9}" destId="{706E3C55-D921-4518-88B5-F3332AB7C436}" srcOrd="0" destOrd="0" parTransId="{32A60C84-840A-4A4A-B26F-031EFFC3D22E}" sibTransId="{9C262692-0D03-4A32-9FFF-D9A34FFFDA30}"/>
    <dgm:cxn modelId="{B84F6A80-D174-4B82-9DBD-95A28AF98AC9}" type="presOf" srcId="{A06427A1-0709-4F52-9714-20B0246C68E9}" destId="{BF992C55-AF28-4259-8F70-6419A898AD12}" srcOrd="0" destOrd="0" presId="urn:microsoft.com/office/officeart/2005/8/layout/vList2"/>
    <dgm:cxn modelId="{5540BD03-82FF-4558-8F18-28D46D71DD50}" type="presOf" srcId="{706E3C55-D921-4518-88B5-F3332AB7C436}" destId="{35EDCE5E-544F-4399-B170-4FF046A3D9CF}" srcOrd="0" destOrd="0" presId="urn:microsoft.com/office/officeart/2005/8/layout/vList2"/>
    <dgm:cxn modelId="{56E62312-9E25-4D2E-9D60-461B40723489}" type="presParOf" srcId="{BF992C55-AF28-4259-8F70-6419A898AD12}" destId="{35EDCE5E-544F-4399-B170-4FF046A3D9CF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A06427A1-0709-4F52-9714-20B0246C68E9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06E3C55-D921-4518-88B5-F3332AB7C436}">
      <dgm:prSet custT="1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pPr rtl="0"/>
          <a:r>
            <a:rPr lang="en-US" sz="2000" b="1" dirty="0" smtClean="0">
              <a:latin typeface="Arial" pitchFamily="34" charset="0"/>
              <a:ea typeface="Ami R" pitchFamily="18" charset="-127"/>
              <a:cs typeface="Arial" pitchFamily="34" charset="0"/>
            </a:rPr>
            <a:t>What Scrum look like</a:t>
          </a:r>
          <a:r>
            <a:rPr lang="en-US" sz="2000" b="1" i="0" baseline="0" dirty="0" smtClean="0">
              <a:latin typeface="Arial" pitchFamily="34" charset="0"/>
              <a:ea typeface="Ami R" pitchFamily="18" charset="-127"/>
              <a:cs typeface="Arial" pitchFamily="34" charset="0"/>
            </a:rPr>
            <a:t>	</a:t>
          </a:r>
          <a:endParaRPr lang="en-US" sz="2000" b="1" i="0" baseline="0" dirty="0">
            <a:latin typeface="Arial" pitchFamily="34" charset="0"/>
            <a:ea typeface="Ami R" pitchFamily="18" charset="-127"/>
            <a:cs typeface="Arial" pitchFamily="34" charset="0"/>
          </a:endParaRPr>
        </a:p>
      </dgm:t>
    </dgm:pt>
    <dgm:pt modelId="{32A60C84-840A-4A4A-B26F-031EFFC3D22E}" type="parTrans" cxnId="{F82274C5-2078-4847-9FD7-7652FC6A2626}">
      <dgm:prSet/>
      <dgm:spPr/>
      <dgm:t>
        <a:bodyPr/>
        <a:lstStyle/>
        <a:p>
          <a:endParaRPr lang="en-US" sz="2000" b="1">
            <a:latin typeface="Arial" pitchFamily="34" charset="0"/>
            <a:ea typeface="Ami R" pitchFamily="18" charset="-127"/>
            <a:cs typeface="Arial" pitchFamily="34" charset="0"/>
          </a:endParaRPr>
        </a:p>
      </dgm:t>
    </dgm:pt>
    <dgm:pt modelId="{9C262692-0D03-4A32-9FFF-D9A34FFFDA30}" type="sibTrans" cxnId="{F82274C5-2078-4847-9FD7-7652FC6A2626}">
      <dgm:prSet/>
      <dgm:spPr/>
      <dgm:t>
        <a:bodyPr/>
        <a:lstStyle/>
        <a:p>
          <a:endParaRPr lang="en-US" sz="2000" b="1">
            <a:latin typeface="Arial" pitchFamily="34" charset="0"/>
            <a:ea typeface="Ami R" pitchFamily="18" charset="-127"/>
            <a:cs typeface="Arial" pitchFamily="34" charset="0"/>
          </a:endParaRPr>
        </a:p>
      </dgm:t>
    </dgm:pt>
    <dgm:pt modelId="{BF992C55-AF28-4259-8F70-6419A898AD12}" type="pres">
      <dgm:prSet presAssocID="{A06427A1-0709-4F52-9714-20B0246C68E9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5EDCE5E-544F-4399-B170-4FF046A3D9CF}" type="pres">
      <dgm:prSet presAssocID="{706E3C55-D921-4518-88B5-F3332AB7C436}" presName="parentText" presStyleLbl="node1" presStyleIdx="0" presStyleCnt="1" custLinFactNeighborX="4094" custLinFactNeighborY="81499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293087E-91E0-48E0-85DC-302164CAA479}" type="presOf" srcId="{A06427A1-0709-4F52-9714-20B0246C68E9}" destId="{BF992C55-AF28-4259-8F70-6419A898AD12}" srcOrd="0" destOrd="0" presId="urn:microsoft.com/office/officeart/2005/8/layout/vList2"/>
    <dgm:cxn modelId="{E1201116-8514-4F1F-A437-16779A9C34F3}" type="presOf" srcId="{706E3C55-D921-4518-88B5-F3332AB7C436}" destId="{35EDCE5E-544F-4399-B170-4FF046A3D9CF}" srcOrd="0" destOrd="0" presId="urn:microsoft.com/office/officeart/2005/8/layout/vList2"/>
    <dgm:cxn modelId="{F82274C5-2078-4847-9FD7-7652FC6A2626}" srcId="{A06427A1-0709-4F52-9714-20B0246C68E9}" destId="{706E3C55-D921-4518-88B5-F3332AB7C436}" srcOrd="0" destOrd="0" parTransId="{32A60C84-840A-4A4A-B26F-031EFFC3D22E}" sibTransId="{9C262692-0D03-4A32-9FFF-D9A34FFFDA30}"/>
    <dgm:cxn modelId="{AA9C2F46-DBC0-40A6-9788-AFD22918B469}" type="presParOf" srcId="{BF992C55-AF28-4259-8F70-6419A898AD12}" destId="{35EDCE5E-544F-4399-B170-4FF046A3D9CF}" srcOrd="0" destOrd="0" presId="urn:microsoft.com/office/officeart/2005/8/layout/vList2"/>
  </dgm:cxnLst>
  <dgm:bg>
    <a:effectLst>
      <a:outerShdw blurRad="50800" dist="38100" dir="2700000" algn="tl" rotWithShape="0">
        <a:prstClr val="black">
          <a:alpha val="40000"/>
        </a:prstClr>
      </a:outerShdw>
    </a:effectLst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A06427A1-0709-4F52-9714-20B0246C68E9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06E3C55-D921-4518-88B5-F3332AB7C436}">
      <dgm:prSet custT="1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pPr rtl="0"/>
          <a:r>
            <a:rPr lang="en-US" sz="2000" b="1" dirty="0" smtClean="0">
              <a:latin typeface="Arial" pitchFamily="34" charset="0"/>
              <a:cs typeface="Arial" pitchFamily="34" charset="0"/>
            </a:rPr>
            <a:t>Scrum Characteristics</a:t>
          </a:r>
          <a:endParaRPr lang="en-US" sz="2000" b="1" i="0" baseline="0" dirty="0">
            <a:latin typeface="Arial" pitchFamily="34" charset="0"/>
            <a:ea typeface="Ami R" pitchFamily="18" charset="-127"/>
            <a:cs typeface="Arial" pitchFamily="34" charset="0"/>
          </a:endParaRPr>
        </a:p>
      </dgm:t>
    </dgm:pt>
    <dgm:pt modelId="{32A60C84-840A-4A4A-B26F-031EFFC3D22E}" type="parTrans" cxnId="{F82274C5-2078-4847-9FD7-7652FC6A2626}">
      <dgm:prSet/>
      <dgm:spPr/>
      <dgm:t>
        <a:bodyPr/>
        <a:lstStyle/>
        <a:p>
          <a:endParaRPr lang="en-US" sz="2000" b="1">
            <a:latin typeface="Arial" pitchFamily="34" charset="0"/>
            <a:ea typeface="Ami R" pitchFamily="18" charset="-127"/>
            <a:cs typeface="Arial" pitchFamily="34" charset="0"/>
          </a:endParaRPr>
        </a:p>
      </dgm:t>
    </dgm:pt>
    <dgm:pt modelId="{9C262692-0D03-4A32-9FFF-D9A34FFFDA30}" type="sibTrans" cxnId="{F82274C5-2078-4847-9FD7-7652FC6A2626}">
      <dgm:prSet/>
      <dgm:spPr/>
      <dgm:t>
        <a:bodyPr/>
        <a:lstStyle/>
        <a:p>
          <a:endParaRPr lang="en-US" sz="2000" b="1">
            <a:latin typeface="Arial" pitchFamily="34" charset="0"/>
            <a:ea typeface="Ami R" pitchFamily="18" charset="-127"/>
            <a:cs typeface="Arial" pitchFamily="34" charset="0"/>
          </a:endParaRPr>
        </a:p>
      </dgm:t>
    </dgm:pt>
    <dgm:pt modelId="{BF992C55-AF28-4259-8F70-6419A898AD12}" type="pres">
      <dgm:prSet presAssocID="{A06427A1-0709-4F52-9714-20B0246C68E9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5EDCE5E-544F-4399-B170-4FF046A3D9CF}" type="pres">
      <dgm:prSet presAssocID="{706E3C55-D921-4518-88B5-F3332AB7C436}" presName="parentText" presStyleLbl="node1" presStyleIdx="0" presStyleCnt="1" custLinFactNeighborX="4094" custLinFactNeighborY="81499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E213052-928E-4172-8711-0EA414C1E5F8}" type="presOf" srcId="{A06427A1-0709-4F52-9714-20B0246C68E9}" destId="{BF992C55-AF28-4259-8F70-6419A898AD12}" srcOrd="0" destOrd="0" presId="urn:microsoft.com/office/officeart/2005/8/layout/vList2"/>
    <dgm:cxn modelId="{15598A40-F9D4-4355-9D59-6AC3D71FD6BE}" type="presOf" srcId="{706E3C55-D921-4518-88B5-F3332AB7C436}" destId="{35EDCE5E-544F-4399-B170-4FF046A3D9CF}" srcOrd="0" destOrd="0" presId="urn:microsoft.com/office/officeart/2005/8/layout/vList2"/>
    <dgm:cxn modelId="{F82274C5-2078-4847-9FD7-7652FC6A2626}" srcId="{A06427A1-0709-4F52-9714-20B0246C68E9}" destId="{706E3C55-D921-4518-88B5-F3332AB7C436}" srcOrd="0" destOrd="0" parTransId="{32A60C84-840A-4A4A-B26F-031EFFC3D22E}" sibTransId="{9C262692-0D03-4A32-9FFF-D9A34FFFDA30}"/>
    <dgm:cxn modelId="{9A5A08DE-0D19-471D-B0D6-833588C41086}" type="presParOf" srcId="{BF992C55-AF28-4259-8F70-6419A898AD12}" destId="{35EDCE5E-544F-4399-B170-4FF046A3D9CF}" srcOrd="0" destOrd="0" presId="urn:microsoft.com/office/officeart/2005/8/layout/vList2"/>
  </dgm:cxnLst>
  <dgm:bg>
    <a:effectLst>
      <a:outerShdw blurRad="50800" dist="38100" dir="2700000" algn="tl" rotWithShape="0">
        <a:prstClr val="black">
          <a:alpha val="40000"/>
        </a:prstClr>
      </a:outerShdw>
    </a:effectLst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A06427A1-0709-4F52-9714-20B0246C68E9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06E3C55-D921-4518-88B5-F3332AB7C436}">
      <dgm:prSet custT="1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pPr rtl="0"/>
          <a:r>
            <a:rPr lang="en-US" sz="2000" b="1" i="0" baseline="0" dirty="0" smtClean="0">
              <a:latin typeface="Arial" pitchFamily="34" charset="0"/>
              <a:ea typeface="Ami R" pitchFamily="18" charset="-127"/>
              <a:cs typeface="Arial" pitchFamily="34" charset="0"/>
            </a:rPr>
            <a:t>Product Owner</a:t>
          </a:r>
          <a:endParaRPr lang="en-US" sz="2000" b="1" i="0" baseline="0" dirty="0">
            <a:latin typeface="Arial" pitchFamily="34" charset="0"/>
            <a:ea typeface="Ami R" pitchFamily="18" charset="-127"/>
            <a:cs typeface="Arial" pitchFamily="34" charset="0"/>
          </a:endParaRPr>
        </a:p>
      </dgm:t>
    </dgm:pt>
    <dgm:pt modelId="{32A60C84-840A-4A4A-B26F-031EFFC3D22E}" type="parTrans" cxnId="{F82274C5-2078-4847-9FD7-7652FC6A2626}">
      <dgm:prSet/>
      <dgm:spPr/>
      <dgm:t>
        <a:bodyPr/>
        <a:lstStyle/>
        <a:p>
          <a:endParaRPr lang="en-US" sz="2000" b="1">
            <a:latin typeface="Arial" pitchFamily="34" charset="0"/>
            <a:ea typeface="Ami R" pitchFamily="18" charset="-127"/>
            <a:cs typeface="Arial" pitchFamily="34" charset="0"/>
          </a:endParaRPr>
        </a:p>
      </dgm:t>
    </dgm:pt>
    <dgm:pt modelId="{9C262692-0D03-4A32-9FFF-D9A34FFFDA30}" type="sibTrans" cxnId="{F82274C5-2078-4847-9FD7-7652FC6A2626}">
      <dgm:prSet/>
      <dgm:spPr/>
      <dgm:t>
        <a:bodyPr/>
        <a:lstStyle/>
        <a:p>
          <a:endParaRPr lang="en-US" sz="2000" b="1">
            <a:latin typeface="Arial" pitchFamily="34" charset="0"/>
            <a:ea typeface="Ami R" pitchFamily="18" charset="-127"/>
            <a:cs typeface="Arial" pitchFamily="34" charset="0"/>
          </a:endParaRPr>
        </a:p>
      </dgm:t>
    </dgm:pt>
    <dgm:pt modelId="{BF992C55-AF28-4259-8F70-6419A898AD12}" type="pres">
      <dgm:prSet presAssocID="{A06427A1-0709-4F52-9714-20B0246C68E9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5EDCE5E-544F-4399-B170-4FF046A3D9CF}" type="pres">
      <dgm:prSet presAssocID="{706E3C55-D921-4518-88B5-F3332AB7C436}" presName="parentText" presStyleLbl="node1" presStyleIdx="0" presStyleCnt="1" custLinFactNeighborX="4094" custLinFactNeighborY="81499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8E52356-9868-475E-8BDC-7D9940449E5A}" type="presOf" srcId="{A06427A1-0709-4F52-9714-20B0246C68E9}" destId="{BF992C55-AF28-4259-8F70-6419A898AD12}" srcOrd="0" destOrd="0" presId="urn:microsoft.com/office/officeart/2005/8/layout/vList2"/>
    <dgm:cxn modelId="{F82274C5-2078-4847-9FD7-7652FC6A2626}" srcId="{A06427A1-0709-4F52-9714-20B0246C68E9}" destId="{706E3C55-D921-4518-88B5-F3332AB7C436}" srcOrd="0" destOrd="0" parTransId="{32A60C84-840A-4A4A-B26F-031EFFC3D22E}" sibTransId="{9C262692-0D03-4A32-9FFF-D9A34FFFDA30}"/>
    <dgm:cxn modelId="{B6784B12-3D0B-4B58-95ED-8035696223EA}" type="presOf" srcId="{706E3C55-D921-4518-88B5-F3332AB7C436}" destId="{35EDCE5E-544F-4399-B170-4FF046A3D9CF}" srcOrd="0" destOrd="0" presId="urn:microsoft.com/office/officeart/2005/8/layout/vList2"/>
    <dgm:cxn modelId="{E1E26C51-4D4C-42C2-8A02-07799D65C29D}" type="presParOf" srcId="{BF992C55-AF28-4259-8F70-6419A898AD12}" destId="{35EDCE5E-544F-4399-B170-4FF046A3D9CF}" srcOrd="0" destOrd="0" presId="urn:microsoft.com/office/officeart/2005/8/layout/vList2"/>
  </dgm:cxnLst>
  <dgm:bg>
    <a:effectLst>
      <a:outerShdw blurRad="50800" dist="38100" dir="2700000" algn="tl" rotWithShape="0">
        <a:prstClr val="black">
          <a:alpha val="40000"/>
        </a:prstClr>
      </a:outerShdw>
    </a:effectLst>
  </dgm:bg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A06427A1-0709-4F52-9714-20B0246C68E9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06E3C55-D921-4518-88B5-F3332AB7C436}">
      <dgm:prSet custT="1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pPr rtl="0"/>
          <a:r>
            <a:rPr lang="en-US" sz="2000" b="1" i="0" baseline="0" dirty="0" smtClean="0">
              <a:latin typeface="Arial" pitchFamily="34" charset="0"/>
              <a:ea typeface="Ami R" pitchFamily="18" charset="-127"/>
              <a:cs typeface="Arial" pitchFamily="34" charset="0"/>
            </a:rPr>
            <a:t>Team</a:t>
          </a:r>
          <a:endParaRPr lang="en-US" sz="2000" b="1" i="0" baseline="0" dirty="0">
            <a:latin typeface="Arial" pitchFamily="34" charset="0"/>
            <a:ea typeface="Ami R" pitchFamily="18" charset="-127"/>
            <a:cs typeface="Arial" pitchFamily="34" charset="0"/>
          </a:endParaRPr>
        </a:p>
      </dgm:t>
    </dgm:pt>
    <dgm:pt modelId="{32A60C84-840A-4A4A-B26F-031EFFC3D22E}" type="parTrans" cxnId="{F82274C5-2078-4847-9FD7-7652FC6A2626}">
      <dgm:prSet/>
      <dgm:spPr/>
      <dgm:t>
        <a:bodyPr/>
        <a:lstStyle/>
        <a:p>
          <a:endParaRPr lang="en-US" sz="2000" b="1">
            <a:latin typeface="Arial" pitchFamily="34" charset="0"/>
            <a:ea typeface="Ami R" pitchFamily="18" charset="-127"/>
            <a:cs typeface="Arial" pitchFamily="34" charset="0"/>
          </a:endParaRPr>
        </a:p>
      </dgm:t>
    </dgm:pt>
    <dgm:pt modelId="{9C262692-0D03-4A32-9FFF-D9A34FFFDA30}" type="sibTrans" cxnId="{F82274C5-2078-4847-9FD7-7652FC6A2626}">
      <dgm:prSet/>
      <dgm:spPr/>
      <dgm:t>
        <a:bodyPr/>
        <a:lstStyle/>
        <a:p>
          <a:endParaRPr lang="en-US" sz="2000" b="1">
            <a:latin typeface="Arial" pitchFamily="34" charset="0"/>
            <a:ea typeface="Ami R" pitchFamily="18" charset="-127"/>
            <a:cs typeface="Arial" pitchFamily="34" charset="0"/>
          </a:endParaRPr>
        </a:p>
      </dgm:t>
    </dgm:pt>
    <dgm:pt modelId="{BF992C55-AF28-4259-8F70-6419A898AD12}" type="pres">
      <dgm:prSet presAssocID="{A06427A1-0709-4F52-9714-20B0246C68E9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5EDCE5E-544F-4399-B170-4FF046A3D9CF}" type="pres">
      <dgm:prSet presAssocID="{706E3C55-D921-4518-88B5-F3332AB7C436}" presName="parentText" presStyleLbl="node1" presStyleIdx="0" presStyleCnt="1" custLinFactNeighborX="4094" custLinFactNeighborY="81499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DA99007-8915-4A2B-8F63-C1955A6C1438}" type="presOf" srcId="{A06427A1-0709-4F52-9714-20B0246C68E9}" destId="{BF992C55-AF28-4259-8F70-6419A898AD12}" srcOrd="0" destOrd="0" presId="urn:microsoft.com/office/officeart/2005/8/layout/vList2"/>
    <dgm:cxn modelId="{A3CF590F-9192-409F-A9FF-C2D122017F09}" type="presOf" srcId="{706E3C55-D921-4518-88B5-F3332AB7C436}" destId="{35EDCE5E-544F-4399-B170-4FF046A3D9CF}" srcOrd="0" destOrd="0" presId="urn:microsoft.com/office/officeart/2005/8/layout/vList2"/>
    <dgm:cxn modelId="{F82274C5-2078-4847-9FD7-7652FC6A2626}" srcId="{A06427A1-0709-4F52-9714-20B0246C68E9}" destId="{706E3C55-D921-4518-88B5-F3332AB7C436}" srcOrd="0" destOrd="0" parTransId="{32A60C84-840A-4A4A-B26F-031EFFC3D22E}" sibTransId="{9C262692-0D03-4A32-9FFF-D9A34FFFDA30}"/>
    <dgm:cxn modelId="{CD00F72A-C00E-40D1-9AB1-E0F0E065EF0C}" type="presParOf" srcId="{BF992C55-AF28-4259-8F70-6419A898AD12}" destId="{35EDCE5E-544F-4399-B170-4FF046A3D9CF}" srcOrd="0" destOrd="0" presId="urn:microsoft.com/office/officeart/2005/8/layout/vList2"/>
  </dgm:cxnLst>
  <dgm:bg>
    <a:effectLst>
      <a:outerShdw blurRad="50800" dist="38100" dir="2700000" algn="tl" rotWithShape="0">
        <a:prstClr val="black">
          <a:alpha val="40000"/>
        </a:prstClr>
      </a:outerShdw>
    </a:effectLst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A06427A1-0709-4F52-9714-20B0246C68E9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06E3C55-D921-4518-88B5-F3332AB7C436}">
      <dgm:prSet custT="1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pPr rtl="0"/>
          <a:r>
            <a:rPr lang="en-US" sz="2000" b="1" i="0" baseline="0" dirty="0" smtClean="0">
              <a:latin typeface="Arial" pitchFamily="34" charset="0"/>
              <a:ea typeface="Ami R" pitchFamily="18" charset="-127"/>
              <a:cs typeface="Arial" pitchFamily="34" charset="0"/>
            </a:rPr>
            <a:t>Scrum Master</a:t>
          </a:r>
          <a:endParaRPr lang="en-US" sz="2000" b="1" i="0" baseline="0" dirty="0">
            <a:latin typeface="Arial" pitchFamily="34" charset="0"/>
            <a:ea typeface="Ami R" pitchFamily="18" charset="-127"/>
            <a:cs typeface="Arial" pitchFamily="34" charset="0"/>
          </a:endParaRPr>
        </a:p>
      </dgm:t>
    </dgm:pt>
    <dgm:pt modelId="{32A60C84-840A-4A4A-B26F-031EFFC3D22E}" type="parTrans" cxnId="{F82274C5-2078-4847-9FD7-7652FC6A2626}">
      <dgm:prSet/>
      <dgm:spPr/>
      <dgm:t>
        <a:bodyPr/>
        <a:lstStyle/>
        <a:p>
          <a:endParaRPr lang="en-US" sz="2000" b="1">
            <a:latin typeface="Arial" pitchFamily="34" charset="0"/>
            <a:ea typeface="Ami R" pitchFamily="18" charset="-127"/>
            <a:cs typeface="Arial" pitchFamily="34" charset="0"/>
          </a:endParaRPr>
        </a:p>
      </dgm:t>
    </dgm:pt>
    <dgm:pt modelId="{9C262692-0D03-4A32-9FFF-D9A34FFFDA30}" type="sibTrans" cxnId="{F82274C5-2078-4847-9FD7-7652FC6A2626}">
      <dgm:prSet/>
      <dgm:spPr/>
      <dgm:t>
        <a:bodyPr/>
        <a:lstStyle/>
        <a:p>
          <a:endParaRPr lang="en-US" sz="2000" b="1">
            <a:latin typeface="Arial" pitchFamily="34" charset="0"/>
            <a:ea typeface="Ami R" pitchFamily="18" charset="-127"/>
            <a:cs typeface="Arial" pitchFamily="34" charset="0"/>
          </a:endParaRPr>
        </a:p>
      </dgm:t>
    </dgm:pt>
    <dgm:pt modelId="{BF992C55-AF28-4259-8F70-6419A898AD12}" type="pres">
      <dgm:prSet presAssocID="{A06427A1-0709-4F52-9714-20B0246C68E9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5EDCE5E-544F-4399-B170-4FF046A3D9CF}" type="pres">
      <dgm:prSet presAssocID="{706E3C55-D921-4518-88B5-F3332AB7C436}" presName="parentText" presStyleLbl="node1" presStyleIdx="0" presStyleCnt="1" custLinFactNeighborX="4094" custLinFactNeighborY="81499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F5D9175-AC14-4FB6-B924-4BEA5EB31A10}" type="presOf" srcId="{A06427A1-0709-4F52-9714-20B0246C68E9}" destId="{BF992C55-AF28-4259-8F70-6419A898AD12}" srcOrd="0" destOrd="0" presId="urn:microsoft.com/office/officeart/2005/8/layout/vList2"/>
    <dgm:cxn modelId="{F82274C5-2078-4847-9FD7-7652FC6A2626}" srcId="{A06427A1-0709-4F52-9714-20B0246C68E9}" destId="{706E3C55-D921-4518-88B5-F3332AB7C436}" srcOrd="0" destOrd="0" parTransId="{32A60C84-840A-4A4A-B26F-031EFFC3D22E}" sibTransId="{9C262692-0D03-4A32-9FFF-D9A34FFFDA30}"/>
    <dgm:cxn modelId="{3488B20D-31AF-4350-9CB6-784D0DB6AEA5}" type="presOf" srcId="{706E3C55-D921-4518-88B5-F3332AB7C436}" destId="{35EDCE5E-544F-4399-B170-4FF046A3D9CF}" srcOrd="0" destOrd="0" presId="urn:microsoft.com/office/officeart/2005/8/layout/vList2"/>
    <dgm:cxn modelId="{EEAD3DB6-2708-4A71-9F74-9812635C242C}" type="presParOf" srcId="{BF992C55-AF28-4259-8F70-6419A898AD12}" destId="{35EDCE5E-544F-4399-B170-4FF046A3D9CF}" srcOrd="0" destOrd="0" presId="urn:microsoft.com/office/officeart/2005/8/layout/vList2"/>
  </dgm:cxnLst>
  <dgm:bg>
    <a:effectLst>
      <a:outerShdw blurRad="50800" dist="38100" dir="2700000" algn="tl" rotWithShape="0">
        <a:prstClr val="black">
          <a:alpha val="40000"/>
        </a:prstClr>
      </a:outerShdw>
    </a:effectLst>
  </dgm:bg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A06427A1-0709-4F52-9714-20B0246C68E9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06E3C55-D921-4518-88B5-F3332AB7C436}">
      <dgm:prSet custT="1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pPr rtl="0"/>
          <a:r>
            <a:rPr lang="en-US" sz="2000" b="1" i="0" baseline="0" dirty="0" smtClean="0">
              <a:latin typeface="Arial" pitchFamily="34" charset="0"/>
              <a:ea typeface="Ami R" pitchFamily="18" charset="-127"/>
              <a:cs typeface="Arial" pitchFamily="34" charset="0"/>
            </a:rPr>
            <a:t>Product Backlog</a:t>
          </a:r>
          <a:endParaRPr lang="en-US" sz="2000" b="1" i="0" baseline="0" dirty="0">
            <a:latin typeface="Arial" pitchFamily="34" charset="0"/>
            <a:ea typeface="Ami R" pitchFamily="18" charset="-127"/>
            <a:cs typeface="Arial" pitchFamily="34" charset="0"/>
          </a:endParaRPr>
        </a:p>
      </dgm:t>
    </dgm:pt>
    <dgm:pt modelId="{32A60C84-840A-4A4A-B26F-031EFFC3D22E}" type="parTrans" cxnId="{F82274C5-2078-4847-9FD7-7652FC6A2626}">
      <dgm:prSet/>
      <dgm:spPr/>
      <dgm:t>
        <a:bodyPr/>
        <a:lstStyle/>
        <a:p>
          <a:endParaRPr lang="en-US" sz="2000" b="1">
            <a:latin typeface="Arial" pitchFamily="34" charset="0"/>
            <a:ea typeface="Ami R" pitchFamily="18" charset="-127"/>
            <a:cs typeface="Arial" pitchFamily="34" charset="0"/>
          </a:endParaRPr>
        </a:p>
      </dgm:t>
    </dgm:pt>
    <dgm:pt modelId="{9C262692-0D03-4A32-9FFF-D9A34FFFDA30}" type="sibTrans" cxnId="{F82274C5-2078-4847-9FD7-7652FC6A2626}">
      <dgm:prSet/>
      <dgm:spPr/>
      <dgm:t>
        <a:bodyPr/>
        <a:lstStyle/>
        <a:p>
          <a:endParaRPr lang="en-US" sz="2000" b="1">
            <a:latin typeface="Arial" pitchFamily="34" charset="0"/>
            <a:ea typeface="Ami R" pitchFamily="18" charset="-127"/>
            <a:cs typeface="Arial" pitchFamily="34" charset="0"/>
          </a:endParaRPr>
        </a:p>
      </dgm:t>
    </dgm:pt>
    <dgm:pt modelId="{BF992C55-AF28-4259-8F70-6419A898AD12}" type="pres">
      <dgm:prSet presAssocID="{A06427A1-0709-4F52-9714-20B0246C68E9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5EDCE5E-544F-4399-B170-4FF046A3D9CF}" type="pres">
      <dgm:prSet presAssocID="{706E3C55-D921-4518-88B5-F3332AB7C436}" presName="parentText" presStyleLbl="node1" presStyleIdx="0" presStyleCnt="1" custLinFactNeighborX="4094" custLinFactNeighborY="81499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10AAE55-86FA-46CB-8965-53AF9B8E975C}" type="presOf" srcId="{A06427A1-0709-4F52-9714-20B0246C68E9}" destId="{BF992C55-AF28-4259-8F70-6419A898AD12}" srcOrd="0" destOrd="0" presId="urn:microsoft.com/office/officeart/2005/8/layout/vList2"/>
    <dgm:cxn modelId="{F82274C5-2078-4847-9FD7-7652FC6A2626}" srcId="{A06427A1-0709-4F52-9714-20B0246C68E9}" destId="{706E3C55-D921-4518-88B5-F3332AB7C436}" srcOrd="0" destOrd="0" parTransId="{32A60C84-840A-4A4A-B26F-031EFFC3D22E}" sibTransId="{9C262692-0D03-4A32-9FFF-D9A34FFFDA30}"/>
    <dgm:cxn modelId="{98A5986F-F6A1-4A92-9997-0933548EFD89}" type="presOf" srcId="{706E3C55-D921-4518-88B5-F3332AB7C436}" destId="{35EDCE5E-544F-4399-B170-4FF046A3D9CF}" srcOrd="0" destOrd="0" presId="urn:microsoft.com/office/officeart/2005/8/layout/vList2"/>
    <dgm:cxn modelId="{F954255C-BED6-4F5F-9B4B-F789A90943A6}" type="presParOf" srcId="{BF992C55-AF28-4259-8F70-6419A898AD12}" destId="{35EDCE5E-544F-4399-B170-4FF046A3D9CF}" srcOrd="0" destOrd="0" presId="urn:microsoft.com/office/officeart/2005/8/layout/vList2"/>
  </dgm:cxnLst>
  <dgm:bg>
    <a:effectLst>
      <a:outerShdw blurRad="50800" dist="38100" dir="2700000" algn="tl" rotWithShape="0">
        <a:prstClr val="black">
          <a:alpha val="40000"/>
        </a:prstClr>
      </a:outerShdw>
    </a:effectLst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06427A1-0709-4F52-9714-20B0246C68E9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06E3C55-D921-4518-88B5-F3332AB7C436}">
      <dgm:prSet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pPr rtl="0"/>
          <a:r>
            <a:rPr lang="en-US" b="1" dirty="0" smtClean="0">
              <a:latin typeface="Arial" pitchFamily="34" charset="0"/>
              <a:cs typeface="Arial" pitchFamily="34" charset="0"/>
            </a:rPr>
            <a:t>Can you understand Enough in the Beginning ?</a:t>
          </a:r>
          <a:r>
            <a:rPr lang="en-US" b="1" i="0" baseline="0" dirty="0" smtClean="0">
              <a:latin typeface="Arial" pitchFamily="34" charset="0"/>
              <a:cs typeface="Arial" pitchFamily="34" charset="0"/>
            </a:rPr>
            <a:t>	</a:t>
          </a:r>
          <a:endParaRPr lang="en-US" b="1" i="0" baseline="0" dirty="0">
            <a:latin typeface="Arial" pitchFamily="34" charset="0"/>
            <a:cs typeface="Arial" pitchFamily="34" charset="0"/>
          </a:endParaRPr>
        </a:p>
      </dgm:t>
    </dgm:pt>
    <dgm:pt modelId="{32A60C84-840A-4A4A-B26F-031EFFC3D22E}" type="parTrans" cxnId="{F82274C5-2078-4847-9FD7-7652FC6A2626}">
      <dgm:prSet/>
      <dgm:spPr/>
      <dgm:t>
        <a:bodyPr/>
        <a:lstStyle/>
        <a:p>
          <a:endParaRPr lang="en-US" b="1">
            <a:latin typeface="Arial" pitchFamily="34" charset="0"/>
            <a:cs typeface="Arial" pitchFamily="34" charset="0"/>
          </a:endParaRPr>
        </a:p>
      </dgm:t>
    </dgm:pt>
    <dgm:pt modelId="{9C262692-0D03-4A32-9FFF-D9A34FFFDA30}" type="sibTrans" cxnId="{F82274C5-2078-4847-9FD7-7652FC6A2626}">
      <dgm:prSet/>
      <dgm:spPr/>
      <dgm:t>
        <a:bodyPr/>
        <a:lstStyle/>
        <a:p>
          <a:endParaRPr lang="en-US" b="1">
            <a:latin typeface="Arial" pitchFamily="34" charset="0"/>
            <a:cs typeface="Arial" pitchFamily="34" charset="0"/>
          </a:endParaRPr>
        </a:p>
      </dgm:t>
    </dgm:pt>
    <dgm:pt modelId="{BF992C55-AF28-4259-8F70-6419A898AD12}" type="pres">
      <dgm:prSet presAssocID="{A06427A1-0709-4F52-9714-20B0246C68E9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5EDCE5E-544F-4399-B170-4FF046A3D9CF}" type="pres">
      <dgm:prSet presAssocID="{706E3C55-D921-4518-88B5-F3332AB7C436}" presName="parentText" presStyleLbl="node1" presStyleIdx="0" presStyleCnt="1" custLinFactNeighborX="4094" custLinFactNeighborY="81499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504B295-5685-4254-8D04-7E7077884ABB}" type="presOf" srcId="{706E3C55-D921-4518-88B5-F3332AB7C436}" destId="{35EDCE5E-544F-4399-B170-4FF046A3D9CF}" srcOrd="0" destOrd="0" presId="urn:microsoft.com/office/officeart/2005/8/layout/vList2"/>
    <dgm:cxn modelId="{F82274C5-2078-4847-9FD7-7652FC6A2626}" srcId="{A06427A1-0709-4F52-9714-20B0246C68E9}" destId="{706E3C55-D921-4518-88B5-F3332AB7C436}" srcOrd="0" destOrd="0" parTransId="{32A60C84-840A-4A4A-B26F-031EFFC3D22E}" sibTransId="{9C262692-0D03-4A32-9FFF-D9A34FFFDA30}"/>
    <dgm:cxn modelId="{25B09A10-0762-4160-8539-62FB0F0DE4BE}" type="presOf" srcId="{A06427A1-0709-4F52-9714-20B0246C68E9}" destId="{BF992C55-AF28-4259-8F70-6419A898AD12}" srcOrd="0" destOrd="0" presId="urn:microsoft.com/office/officeart/2005/8/layout/vList2"/>
    <dgm:cxn modelId="{8DEF32F7-1E30-4B5E-8362-9B18D04D4BEE}" type="presParOf" srcId="{BF992C55-AF28-4259-8F70-6419A898AD12}" destId="{35EDCE5E-544F-4399-B170-4FF046A3D9CF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A06427A1-0709-4F52-9714-20B0246C68E9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06E3C55-D921-4518-88B5-F3332AB7C436}">
      <dgm:prSet custT="1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pPr rtl="0"/>
          <a:r>
            <a:rPr lang="en-US" sz="2000" b="1" i="0" baseline="0" dirty="0" smtClean="0">
              <a:latin typeface="Arial" pitchFamily="34" charset="0"/>
              <a:ea typeface="Ami R" pitchFamily="18" charset="-127"/>
              <a:cs typeface="Arial" pitchFamily="34" charset="0"/>
            </a:rPr>
            <a:t>Product Backlog</a:t>
          </a:r>
          <a:endParaRPr lang="en-US" sz="2000" b="1" i="0" baseline="0" dirty="0">
            <a:latin typeface="Arial" pitchFamily="34" charset="0"/>
            <a:ea typeface="Ami R" pitchFamily="18" charset="-127"/>
            <a:cs typeface="Arial" pitchFamily="34" charset="0"/>
          </a:endParaRPr>
        </a:p>
      </dgm:t>
    </dgm:pt>
    <dgm:pt modelId="{32A60C84-840A-4A4A-B26F-031EFFC3D22E}" type="parTrans" cxnId="{F82274C5-2078-4847-9FD7-7652FC6A2626}">
      <dgm:prSet/>
      <dgm:spPr/>
      <dgm:t>
        <a:bodyPr/>
        <a:lstStyle/>
        <a:p>
          <a:endParaRPr lang="en-US" sz="2000" b="1">
            <a:latin typeface="Arial" pitchFamily="34" charset="0"/>
            <a:ea typeface="Ami R" pitchFamily="18" charset="-127"/>
            <a:cs typeface="Arial" pitchFamily="34" charset="0"/>
          </a:endParaRPr>
        </a:p>
      </dgm:t>
    </dgm:pt>
    <dgm:pt modelId="{9C262692-0D03-4A32-9FFF-D9A34FFFDA30}" type="sibTrans" cxnId="{F82274C5-2078-4847-9FD7-7652FC6A2626}">
      <dgm:prSet/>
      <dgm:spPr/>
      <dgm:t>
        <a:bodyPr/>
        <a:lstStyle/>
        <a:p>
          <a:endParaRPr lang="en-US" sz="2000" b="1">
            <a:latin typeface="Arial" pitchFamily="34" charset="0"/>
            <a:ea typeface="Ami R" pitchFamily="18" charset="-127"/>
            <a:cs typeface="Arial" pitchFamily="34" charset="0"/>
          </a:endParaRPr>
        </a:p>
      </dgm:t>
    </dgm:pt>
    <dgm:pt modelId="{BF992C55-AF28-4259-8F70-6419A898AD12}" type="pres">
      <dgm:prSet presAssocID="{A06427A1-0709-4F52-9714-20B0246C68E9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5EDCE5E-544F-4399-B170-4FF046A3D9CF}" type="pres">
      <dgm:prSet presAssocID="{706E3C55-D921-4518-88B5-F3332AB7C436}" presName="parentText" presStyleLbl="node1" presStyleIdx="0" presStyleCnt="1" custLinFactNeighborX="4094" custLinFactNeighborY="81499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18FBCD1-DFAD-4934-B19E-EA8193F8E6D7}" type="presOf" srcId="{A06427A1-0709-4F52-9714-20B0246C68E9}" destId="{BF992C55-AF28-4259-8F70-6419A898AD12}" srcOrd="0" destOrd="0" presId="urn:microsoft.com/office/officeart/2005/8/layout/vList2"/>
    <dgm:cxn modelId="{F82274C5-2078-4847-9FD7-7652FC6A2626}" srcId="{A06427A1-0709-4F52-9714-20B0246C68E9}" destId="{706E3C55-D921-4518-88B5-F3332AB7C436}" srcOrd="0" destOrd="0" parTransId="{32A60C84-840A-4A4A-B26F-031EFFC3D22E}" sibTransId="{9C262692-0D03-4A32-9FFF-D9A34FFFDA30}"/>
    <dgm:cxn modelId="{E7DAE1E6-AF3C-4CDB-AC83-8C5BE6B8B5C4}" type="presOf" srcId="{706E3C55-D921-4518-88B5-F3332AB7C436}" destId="{35EDCE5E-544F-4399-B170-4FF046A3D9CF}" srcOrd="0" destOrd="0" presId="urn:microsoft.com/office/officeart/2005/8/layout/vList2"/>
    <dgm:cxn modelId="{A57960F3-AE49-4989-8101-4208A05B1798}" type="presParOf" srcId="{BF992C55-AF28-4259-8F70-6419A898AD12}" destId="{35EDCE5E-544F-4399-B170-4FF046A3D9CF}" srcOrd="0" destOrd="0" presId="urn:microsoft.com/office/officeart/2005/8/layout/vList2"/>
  </dgm:cxnLst>
  <dgm:bg>
    <a:effectLst>
      <a:outerShdw blurRad="50800" dist="38100" dir="2700000" algn="tl" rotWithShape="0">
        <a:prstClr val="black">
          <a:alpha val="40000"/>
        </a:prstClr>
      </a:outerShdw>
    </a:effectLst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A06427A1-0709-4F52-9714-20B0246C68E9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06E3C55-D921-4518-88B5-F3332AB7C436}">
      <dgm:prSet custT="1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pPr rtl="0"/>
          <a:r>
            <a:rPr lang="en-US" sz="2000" b="1" i="0" baseline="0" dirty="0" smtClean="0">
              <a:latin typeface="Arial" pitchFamily="34" charset="0"/>
              <a:ea typeface="Ami R" pitchFamily="18" charset="-127"/>
              <a:cs typeface="Arial" pitchFamily="34" charset="0"/>
            </a:rPr>
            <a:t>Sprint Backlog</a:t>
          </a:r>
          <a:endParaRPr lang="en-US" sz="2000" b="1" i="0" baseline="0" dirty="0">
            <a:latin typeface="Arial" pitchFamily="34" charset="0"/>
            <a:ea typeface="Ami R" pitchFamily="18" charset="-127"/>
            <a:cs typeface="Arial" pitchFamily="34" charset="0"/>
          </a:endParaRPr>
        </a:p>
      </dgm:t>
    </dgm:pt>
    <dgm:pt modelId="{32A60C84-840A-4A4A-B26F-031EFFC3D22E}" type="parTrans" cxnId="{F82274C5-2078-4847-9FD7-7652FC6A2626}">
      <dgm:prSet/>
      <dgm:spPr/>
      <dgm:t>
        <a:bodyPr/>
        <a:lstStyle/>
        <a:p>
          <a:endParaRPr lang="en-US" sz="2000" b="1">
            <a:latin typeface="Arial" pitchFamily="34" charset="0"/>
            <a:ea typeface="Ami R" pitchFamily="18" charset="-127"/>
            <a:cs typeface="Arial" pitchFamily="34" charset="0"/>
          </a:endParaRPr>
        </a:p>
      </dgm:t>
    </dgm:pt>
    <dgm:pt modelId="{9C262692-0D03-4A32-9FFF-D9A34FFFDA30}" type="sibTrans" cxnId="{F82274C5-2078-4847-9FD7-7652FC6A2626}">
      <dgm:prSet/>
      <dgm:spPr/>
      <dgm:t>
        <a:bodyPr/>
        <a:lstStyle/>
        <a:p>
          <a:endParaRPr lang="en-US" sz="2000" b="1">
            <a:latin typeface="Arial" pitchFamily="34" charset="0"/>
            <a:ea typeface="Ami R" pitchFamily="18" charset="-127"/>
            <a:cs typeface="Arial" pitchFamily="34" charset="0"/>
          </a:endParaRPr>
        </a:p>
      </dgm:t>
    </dgm:pt>
    <dgm:pt modelId="{BF992C55-AF28-4259-8F70-6419A898AD12}" type="pres">
      <dgm:prSet presAssocID="{A06427A1-0709-4F52-9714-20B0246C68E9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5EDCE5E-544F-4399-B170-4FF046A3D9CF}" type="pres">
      <dgm:prSet presAssocID="{706E3C55-D921-4518-88B5-F3332AB7C436}" presName="parentText" presStyleLbl="node1" presStyleIdx="0" presStyleCnt="1" custLinFactNeighborX="4094" custLinFactNeighborY="81499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82274C5-2078-4847-9FD7-7652FC6A2626}" srcId="{A06427A1-0709-4F52-9714-20B0246C68E9}" destId="{706E3C55-D921-4518-88B5-F3332AB7C436}" srcOrd="0" destOrd="0" parTransId="{32A60C84-840A-4A4A-B26F-031EFFC3D22E}" sibTransId="{9C262692-0D03-4A32-9FFF-D9A34FFFDA30}"/>
    <dgm:cxn modelId="{5D4065D5-A61C-4729-A76D-CE0C906257B3}" type="presOf" srcId="{706E3C55-D921-4518-88B5-F3332AB7C436}" destId="{35EDCE5E-544F-4399-B170-4FF046A3D9CF}" srcOrd="0" destOrd="0" presId="urn:microsoft.com/office/officeart/2005/8/layout/vList2"/>
    <dgm:cxn modelId="{03D53B29-02D1-442C-AAE7-3B30683A412C}" type="presOf" srcId="{A06427A1-0709-4F52-9714-20B0246C68E9}" destId="{BF992C55-AF28-4259-8F70-6419A898AD12}" srcOrd="0" destOrd="0" presId="urn:microsoft.com/office/officeart/2005/8/layout/vList2"/>
    <dgm:cxn modelId="{F10B941C-D6D3-4869-A165-4C59C032A14B}" type="presParOf" srcId="{BF992C55-AF28-4259-8F70-6419A898AD12}" destId="{35EDCE5E-544F-4399-B170-4FF046A3D9CF}" srcOrd="0" destOrd="0" presId="urn:microsoft.com/office/officeart/2005/8/layout/vList2"/>
  </dgm:cxnLst>
  <dgm:bg>
    <a:effectLst>
      <a:outerShdw blurRad="50800" dist="38100" dir="2700000" algn="tl" rotWithShape="0">
        <a:prstClr val="black">
          <a:alpha val="40000"/>
        </a:prstClr>
      </a:outerShdw>
    </a:effectLst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A06427A1-0709-4F52-9714-20B0246C68E9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06E3C55-D921-4518-88B5-F3332AB7C436}">
      <dgm:prSet custT="1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pPr rtl="0"/>
          <a:r>
            <a:rPr lang="en-US" sz="2000" b="1" i="0" baseline="0" dirty="0" smtClean="0">
              <a:latin typeface="Arial" pitchFamily="34" charset="0"/>
              <a:ea typeface="Ami R" pitchFamily="18" charset="-127"/>
              <a:cs typeface="Arial" pitchFamily="34" charset="0"/>
            </a:rPr>
            <a:t>Task Board</a:t>
          </a:r>
          <a:endParaRPr lang="en-US" sz="2000" b="1" i="0" baseline="0" dirty="0">
            <a:latin typeface="Arial" pitchFamily="34" charset="0"/>
            <a:ea typeface="Ami R" pitchFamily="18" charset="-127"/>
            <a:cs typeface="Arial" pitchFamily="34" charset="0"/>
          </a:endParaRPr>
        </a:p>
      </dgm:t>
    </dgm:pt>
    <dgm:pt modelId="{32A60C84-840A-4A4A-B26F-031EFFC3D22E}" type="parTrans" cxnId="{F82274C5-2078-4847-9FD7-7652FC6A2626}">
      <dgm:prSet/>
      <dgm:spPr/>
      <dgm:t>
        <a:bodyPr/>
        <a:lstStyle/>
        <a:p>
          <a:endParaRPr lang="en-US" sz="2000" b="1">
            <a:latin typeface="Arial" pitchFamily="34" charset="0"/>
            <a:ea typeface="Ami R" pitchFamily="18" charset="-127"/>
            <a:cs typeface="Arial" pitchFamily="34" charset="0"/>
          </a:endParaRPr>
        </a:p>
      </dgm:t>
    </dgm:pt>
    <dgm:pt modelId="{9C262692-0D03-4A32-9FFF-D9A34FFFDA30}" type="sibTrans" cxnId="{F82274C5-2078-4847-9FD7-7652FC6A2626}">
      <dgm:prSet/>
      <dgm:spPr/>
      <dgm:t>
        <a:bodyPr/>
        <a:lstStyle/>
        <a:p>
          <a:endParaRPr lang="en-US" sz="2000" b="1">
            <a:latin typeface="Arial" pitchFamily="34" charset="0"/>
            <a:ea typeface="Ami R" pitchFamily="18" charset="-127"/>
            <a:cs typeface="Arial" pitchFamily="34" charset="0"/>
          </a:endParaRPr>
        </a:p>
      </dgm:t>
    </dgm:pt>
    <dgm:pt modelId="{BF992C55-AF28-4259-8F70-6419A898AD12}" type="pres">
      <dgm:prSet presAssocID="{A06427A1-0709-4F52-9714-20B0246C68E9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5EDCE5E-544F-4399-B170-4FF046A3D9CF}" type="pres">
      <dgm:prSet presAssocID="{706E3C55-D921-4518-88B5-F3332AB7C436}" presName="parentText" presStyleLbl="node1" presStyleIdx="0" presStyleCnt="1" custLinFactNeighborX="4094" custLinFactNeighborY="81499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82274C5-2078-4847-9FD7-7652FC6A2626}" srcId="{A06427A1-0709-4F52-9714-20B0246C68E9}" destId="{706E3C55-D921-4518-88B5-F3332AB7C436}" srcOrd="0" destOrd="0" parTransId="{32A60C84-840A-4A4A-B26F-031EFFC3D22E}" sibTransId="{9C262692-0D03-4A32-9FFF-D9A34FFFDA30}"/>
    <dgm:cxn modelId="{FBE0F625-F046-4544-8B83-B9CB6F8DE975}" type="presOf" srcId="{A06427A1-0709-4F52-9714-20B0246C68E9}" destId="{BF992C55-AF28-4259-8F70-6419A898AD12}" srcOrd="0" destOrd="0" presId="urn:microsoft.com/office/officeart/2005/8/layout/vList2"/>
    <dgm:cxn modelId="{0487F671-68A2-4D77-908A-83A7B42C6F48}" type="presOf" srcId="{706E3C55-D921-4518-88B5-F3332AB7C436}" destId="{35EDCE5E-544F-4399-B170-4FF046A3D9CF}" srcOrd="0" destOrd="0" presId="urn:microsoft.com/office/officeart/2005/8/layout/vList2"/>
    <dgm:cxn modelId="{2CEEBEBA-4380-47BC-BC87-B2501DAC5436}" type="presParOf" srcId="{BF992C55-AF28-4259-8F70-6419A898AD12}" destId="{35EDCE5E-544F-4399-B170-4FF046A3D9CF}" srcOrd="0" destOrd="0" presId="urn:microsoft.com/office/officeart/2005/8/layout/vList2"/>
  </dgm:cxnLst>
  <dgm:bg>
    <a:effectLst>
      <a:outerShdw blurRad="50800" dist="38100" dir="2700000" algn="tl" rotWithShape="0">
        <a:prstClr val="black">
          <a:alpha val="40000"/>
        </a:prstClr>
      </a:outerShdw>
    </a:effectLst>
  </dgm:bg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A06427A1-0709-4F52-9714-20B0246C68E9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06E3C55-D921-4518-88B5-F3332AB7C436}">
      <dgm:prSet custT="1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pPr rtl="0"/>
          <a:r>
            <a:rPr lang="en-US" sz="2000" dirty="0" smtClean="0"/>
            <a:t>Product Backlog </a:t>
          </a:r>
          <a:r>
            <a:rPr lang="en-US" sz="2000" b="1" i="1" dirty="0" smtClean="0"/>
            <a:t>VS</a:t>
          </a:r>
          <a:r>
            <a:rPr lang="en-US" sz="2000" dirty="0" smtClean="0"/>
            <a:t>  Sprint Backlog</a:t>
          </a:r>
          <a:endParaRPr lang="en-US" sz="2000" b="1" i="0" baseline="0" dirty="0">
            <a:latin typeface="Arial" pitchFamily="34" charset="0"/>
            <a:ea typeface="Ami R" pitchFamily="18" charset="-127"/>
            <a:cs typeface="Arial" pitchFamily="34" charset="0"/>
          </a:endParaRPr>
        </a:p>
      </dgm:t>
    </dgm:pt>
    <dgm:pt modelId="{32A60C84-840A-4A4A-B26F-031EFFC3D22E}" type="parTrans" cxnId="{F82274C5-2078-4847-9FD7-7652FC6A2626}">
      <dgm:prSet/>
      <dgm:spPr/>
      <dgm:t>
        <a:bodyPr/>
        <a:lstStyle/>
        <a:p>
          <a:endParaRPr lang="en-US" sz="2000" b="1">
            <a:latin typeface="Arial" pitchFamily="34" charset="0"/>
            <a:ea typeface="Ami R" pitchFamily="18" charset="-127"/>
            <a:cs typeface="Arial" pitchFamily="34" charset="0"/>
          </a:endParaRPr>
        </a:p>
      </dgm:t>
    </dgm:pt>
    <dgm:pt modelId="{9C262692-0D03-4A32-9FFF-D9A34FFFDA30}" type="sibTrans" cxnId="{F82274C5-2078-4847-9FD7-7652FC6A2626}">
      <dgm:prSet/>
      <dgm:spPr/>
      <dgm:t>
        <a:bodyPr/>
        <a:lstStyle/>
        <a:p>
          <a:endParaRPr lang="en-US" sz="2000" b="1">
            <a:latin typeface="Arial" pitchFamily="34" charset="0"/>
            <a:ea typeface="Ami R" pitchFamily="18" charset="-127"/>
            <a:cs typeface="Arial" pitchFamily="34" charset="0"/>
          </a:endParaRPr>
        </a:p>
      </dgm:t>
    </dgm:pt>
    <dgm:pt modelId="{BF992C55-AF28-4259-8F70-6419A898AD12}" type="pres">
      <dgm:prSet presAssocID="{A06427A1-0709-4F52-9714-20B0246C68E9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5EDCE5E-544F-4399-B170-4FF046A3D9CF}" type="pres">
      <dgm:prSet presAssocID="{706E3C55-D921-4518-88B5-F3332AB7C436}" presName="parentText" presStyleLbl="node1" presStyleIdx="0" presStyleCnt="1" custLinFactNeighborX="4094" custLinFactNeighborY="81499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9C92230-D34F-4177-8137-B8418A98C11D}" type="presOf" srcId="{706E3C55-D921-4518-88B5-F3332AB7C436}" destId="{35EDCE5E-544F-4399-B170-4FF046A3D9CF}" srcOrd="0" destOrd="0" presId="urn:microsoft.com/office/officeart/2005/8/layout/vList2"/>
    <dgm:cxn modelId="{F82274C5-2078-4847-9FD7-7652FC6A2626}" srcId="{A06427A1-0709-4F52-9714-20B0246C68E9}" destId="{706E3C55-D921-4518-88B5-F3332AB7C436}" srcOrd="0" destOrd="0" parTransId="{32A60C84-840A-4A4A-B26F-031EFFC3D22E}" sibTransId="{9C262692-0D03-4A32-9FFF-D9A34FFFDA30}"/>
    <dgm:cxn modelId="{EABFD539-F818-48FE-BBB2-2E7512E5D760}" type="presOf" srcId="{A06427A1-0709-4F52-9714-20B0246C68E9}" destId="{BF992C55-AF28-4259-8F70-6419A898AD12}" srcOrd="0" destOrd="0" presId="urn:microsoft.com/office/officeart/2005/8/layout/vList2"/>
    <dgm:cxn modelId="{C1B3A094-ABA8-41BE-B653-298FF4EBA1F8}" type="presParOf" srcId="{BF992C55-AF28-4259-8F70-6419A898AD12}" destId="{35EDCE5E-544F-4399-B170-4FF046A3D9CF}" srcOrd="0" destOrd="0" presId="urn:microsoft.com/office/officeart/2005/8/layout/vList2"/>
  </dgm:cxnLst>
  <dgm:bg>
    <a:effectLst>
      <a:outerShdw blurRad="50800" dist="38100" dir="2700000" algn="tl" rotWithShape="0">
        <a:prstClr val="black">
          <a:alpha val="40000"/>
        </a:prstClr>
      </a:outerShdw>
    </a:effectLst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A06427A1-0709-4F52-9714-20B0246C68E9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06E3C55-D921-4518-88B5-F3332AB7C436}">
      <dgm:prSet custT="1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pPr rtl="0"/>
          <a:r>
            <a:rPr lang="en-US" sz="2000" b="1" dirty="0" err="1" smtClean="0">
              <a:latin typeface="Arial" pitchFamily="34" charset="0"/>
              <a:cs typeface="Arial" pitchFamily="34" charset="0"/>
            </a:rPr>
            <a:t>Burndown</a:t>
          </a:r>
          <a:r>
            <a:rPr lang="en-US" sz="2000" b="1" dirty="0" smtClean="0">
              <a:latin typeface="Arial" pitchFamily="34" charset="0"/>
              <a:cs typeface="Arial" pitchFamily="34" charset="0"/>
            </a:rPr>
            <a:t> chart</a:t>
          </a:r>
          <a:endParaRPr lang="en-US" sz="2000" b="1" i="0" baseline="0" dirty="0">
            <a:latin typeface="Arial" pitchFamily="34" charset="0"/>
            <a:ea typeface="Ami R" pitchFamily="18" charset="-127"/>
            <a:cs typeface="Arial" pitchFamily="34" charset="0"/>
          </a:endParaRPr>
        </a:p>
      </dgm:t>
    </dgm:pt>
    <dgm:pt modelId="{32A60C84-840A-4A4A-B26F-031EFFC3D22E}" type="parTrans" cxnId="{F82274C5-2078-4847-9FD7-7652FC6A2626}">
      <dgm:prSet/>
      <dgm:spPr/>
      <dgm:t>
        <a:bodyPr/>
        <a:lstStyle/>
        <a:p>
          <a:endParaRPr lang="en-US" sz="2000" b="1">
            <a:latin typeface="Arial" pitchFamily="34" charset="0"/>
            <a:ea typeface="Ami R" pitchFamily="18" charset="-127"/>
            <a:cs typeface="Arial" pitchFamily="34" charset="0"/>
          </a:endParaRPr>
        </a:p>
      </dgm:t>
    </dgm:pt>
    <dgm:pt modelId="{9C262692-0D03-4A32-9FFF-D9A34FFFDA30}" type="sibTrans" cxnId="{F82274C5-2078-4847-9FD7-7652FC6A2626}">
      <dgm:prSet/>
      <dgm:spPr/>
      <dgm:t>
        <a:bodyPr/>
        <a:lstStyle/>
        <a:p>
          <a:endParaRPr lang="en-US" sz="2000" b="1">
            <a:latin typeface="Arial" pitchFamily="34" charset="0"/>
            <a:ea typeface="Ami R" pitchFamily="18" charset="-127"/>
            <a:cs typeface="Arial" pitchFamily="34" charset="0"/>
          </a:endParaRPr>
        </a:p>
      </dgm:t>
    </dgm:pt>
    <dgm:pt modelId="{BF992C55-AF28-4259-8F70-6419A898AD12}" type="pres">
      <dgm:prSet presAssocID="{A06427A1-0709-4F52-9714-20B0246C68E9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5EDCE5E-544F-4399-B170-4FF046A3D9CF}" type="pres">
      <dgm:prSet presAssocID="{706E3C55-D921-4518-88B5-F3332AB7C436}" presName="parentText" presStyleLbl="node1" presStyleIdx="0" presStyleCnt="1" custLinFactNeighborX="4094" custLinFactNeighborY="81499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82274C5-2078-4847-9FD7-7652FC6A2626}" srcId="{A06427A1-0709-4F52-9714-20B0246C68E9}" destId="{706E3C55-D921-4518-88B5-F3332AB7C436}" srcOrd="0" destOrd="0" parTransId="{32A60C84-840A-4A4A-B26F-031EFFC3D22E}" sibTransId="{9C262692-0D03-4A32-9FFF-D9A34FFFDA30}"/>
    <dgm:cxn modelId="{0CDC12F3-9A87-4134-B01A-D12CA10E156E}" type="presOf" srcId="{706E3C55-D921-4518-88B5-F3332AB7C436}" destId="{35EDCE5E-544F-4399-B170-4FF046A3D9CF}" srcOrd="0" destOrd="0" presId="urn:microsoft.com/office/officeart/2005/8/layout/vList2"/>
    <dgm:cxn modelId="{65D01B18-AAD1-4614-9929-B0319D62C6A3}" type="presOf" srcId="{A06427A1-0709-4F52-9714-20B0246C68E9}" destId="{BF992C55-AF28-4259-8F70-6419A898AD12}" srcOrd="0" destOrd="0" presId="urn:microsoft.com/office/officeart/2005/8/layout/vList2"/>
    <dgm:cxn modelId="{89E0FBF6-D77C-4ADB-B5E6-31DF4C2BB86B}" type="presParOf" srcId="{BF992C55-AF28-4259-8F70-6419A898AD12}" destId="{35EDCE5E-544F-4399-B170-4FF046A3D9CF}" srcOrd="0" destOrd="0" presId="urn:microsoft.com/office/officeart/2005/8/layout/vList2"/>
  </dgm:cxnLst>
  <dgm:bg>
    <a:effectLst>
      <a:outerShdw blurRad="50800" dist="38100" dir="2700000" algn="tl" rotWithShape="0">
        <a:prstClr val="black">
          <a:alpha val="40000"/>
        </a:prstClr>
      </a:outerShdw>
    </a:effectLst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A06427A1-0709-4F52-9714-20B0246C68E9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06E3C55-D921-4518-88B5-F3332AB7C436}">
      <dgm:prSet custT="1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pPr rtl="0"/>
          <a:r>
            <a:rPr lang="en-US" sz="2000" b="1" dirty="0" smtClean="0">
              <a:latin typeface="Arial" pitchFamily="34" charset="0"/>
              <a:cs typeface="Arial" pitchFamily="34" charset="0"/>
            </a:rPr>
            <a:t>Sprint</a:t>
          </a:r>
          <a:endParaRPr lang="en-US" sz="2000" b="1" i="0" baseline="0" dirty="0">
            <a:latin typeface="Arial" pitchFamily="34" charset="0"/>
            <a:ea typeface="Ami R" pitchFamily="18" charset="-127"/>
            <a:cs typeface="Arial" pitchFamily="34" charset="0"/>
          </a:endParaRPr>
        </a:p>
      </dgm:t>
    </dgm:pt>
    <dgm:pt modelId="{32A60C84-840A-4A4A-B26F-031EFFC3D22E}" type="parTrans" cxnId="{F82274C5-2078-4847-9FD7-7652FC6A2626}">
      <dgm:prSet/>
      <dgm:spPr/>
      <dgm:t>
        <a:bodyPr/>
        <a:lstStyle/>
        <a:p>
          <a:endParaRPr lang="en-US" sz="2000" b="1">
            <a:latin typeface="Arial" pitchFamily="34" charset="0"/>
            <a:ea typeface="Ami R" pitchFamily="18" charset="-127"/>
            <a:cs typeface="Arial" pitchFamily="34" charset="0"/>
          </a:endParaRPr>
        </a:p>
      </dgm:t>
    </dgm:pt>
    <dgm:pt modelId="{9C262692-0D03-4A32-9FFF-D9A34FFFDA30}" type="sibTrans" cxnId="{F82274C5-2078-4847-9FD7-7652FC6A2626}">
      <dgm:prSet/>
      <dgm:spPr/>
      <dgm:t>
        <a:bodyPr/>
        <a:lstStyle/>
        <a:p>
          <a:endParaRPr lang="en-US" sz="2000" b="1">
            <a:latin typeface="Arial" pitchFamily="34" charset="0"/>
            <a:ea typeface="Ami R" pitchFamily="18" charset="-127"/>
            <a:cs typeface="Arial" pitchFamily="34" charset="0"/>
          </a:endParaRPr>
        </a:p>
      </dgm:t>
    </dgm:pt>
    <dgm:pt modelId="{BF992C55-AF28-4259-8F70-6419A898AD12}" type="pres">
      <dgm:prSet presAssocID="{A06427A1-0709-4F52-9714-20B0246C68E9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5EDCE5E-544F-4399-B170-4FF046A3D9CF}" type="pres">
      <dgm:prSet presAssocID="{706E3C55-D921-4518-88B5-F3332AB7C436}" presName="parentText" presStyleLbl="node1" presStyleIdx="0" presStyleCnt="1" custLinFactNeighborX="4094" custLinFactNeighborY="81499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A29D319-59C2-4AEC-BB67-6F5B483A614E}" type="presOf" srcId="{706E3C55-D921-4518-88B5-F3332AB7C436}" destId="{35EDCE5E-544F-4399-B170-4FF046A3D9CF}" srcOrd="0" destOrd="0" presId="urn:microsoft.com/office/officeart/2005/8/layout/vList2"/>
    <dgm:cxn modelId="{E3107F4A-FE30-4D15-AAFC-13067C8FB510}" type="presOf" srcId="{A06427A1-0709-4F52-9714-20B0246C68E9}" destId="{BF992C55-AF28-4259-8F70-6419A898AD12}" srcOrd="0" destOrd="0" presId="urn:microsoft.com/office/officeart/2005/8/layout/vList2"/>
    <dgm:cxn modelId="{F82274C5-2078-4847-9FD7-7652FC6A2626}" srcId="{A06427A1-0709-4F52-9714-20B0246C68E9}" destId="{706E3C55-D921-4518-88B5-F3332AB7C436}" srcOrd="0" destOrd="0" parTransId="{32A60C84-840A-4A4A-B26F-031EFFC3D22E}" sibTransId="{9C262692-0D03-4A32-9FFF-D9A34FFFDA30}"/>
    <dgm:cxn modelId="{73D9B177-8329-4571-85C9-90FFC65211A0}" type="presParOf" srcId="{BF992C55-AF28-4259-8F70-6419A898AD12}" destId="{35EDCE5E-544F-4399-B170-4FF046A3D9CF}" srcOrd="0" destOrd="0" presId="urn:microsoft.com/office/officeart/2005/8/layout/vList2"/>
  </dgm:cxnLst>
  <dgm:bg>
    <a:effectLst>
      <a:outerShdw blurRad="50800" dist="38100" dir="2700000" algn="tl" rotWithShape="0">
        <a:prstClr val="black">
          <a:alpha val="40000"/>
        </a:prstClr>
      </a:outerShdw>
    </a:effectLst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6.xml><?xml version="1.0" encoding="utf-8"?>
<dgm:dataModel xmlns:dgm="http://schemas.openxmlformats.org/drawingml/2006/diagram" xmlns:a="http://schemas.openxmlformats.org/drawingml/2006/main">
  <dgm:ptLst>
    <dgm:pt modelId="{A06427A1-0709-4F52-9714-20B0246C68E9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06E3C55-D921-4518-88B5-F3332AB7C436}">
      <dgm:prSet custT="1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pPr rtl="0"/>
          <a:r>
            <a:rPr lang="en-US" sz="2000" b="1" dirty="0" smtClean="0">
              <a:latin typeface="Arial" pitchFamily="34" charset="0"/>
              <a:cs typeface="Arial" pitchFamily="34" charset="0"/>
            </a:rPr>
            <a:t>Sprint</a:t>
          </a:r>
          <a:endParaRPr lang="en-US" sz="2000" b="1" i="0" baseline="0" dirty="0">
            <a:latin typeface="Arial" pitchFamily="34" charset="0"/>
            <a:ea typeface="Ami R" pitchFamily="18" charset="-127"/>
            <a:cs typeface="Arial" pitchFamily="34" charset="0"/>
          </a:endParaRPr>
        </a:p>
      </dgm:t>
    </dgm:pt>
    <dgm:pt modelId="{32A60C84-840A-4A4A-B26F-031EFFC3D22E}" type="parTrans" cxnId="{F82274C5-2078-4847-9FD7-7652FC6A2626}">
      <dgm:prSet/>
      <dgm:spPr/>
      <dgm:t>
        <a:bodyPr/>
        <a:lstStyle/>
        <a:p>
          <a:endParaRPr lang="en-US" sz="2000" b="1">
            <a:latin typeface="Arial" pitchFamily="34" charset="0"/>
            <a:ea typeface="Ami R" pitchFamily="18" charset="-127"/>
            <a:cs typeface="Arial" pitchFamily="34" charset="0"/>
          </a:endParaRPr>
        </a:p>
      </dgm:t>
    </dgm:pt>
    <dgm:pt modelId="{9C262692-0D03-4A32-9FFF-D9A34FFFDA30}" type="sibTrans" cxnId="{F82274C5-2078-4847-9FD7-7652FC6A2626}">
      <dgm:prSet/>
      <dgm:spPr/>
      <dgm:t>
        <a:bodyPr/>
        <a:lstStyle/>
        <a:p>
          <a:endParaRPr lang="en-US" sz="2000" b="1">
            <a:latin typeface="Arial" pitchFamily="34" charset="0"/>
            <a:ea typeface="Ami R" pitchFamily="18" charset="-127"/>
            <a:cs typeface="Arial" pitchFamily="34" charset="0"/>
          </a:endParaRPr>
        </a:p>
      </dgm:t>
    </dgm:pt>
    <dgm:pt modelId="{BF992C55-AF28-4259-8F70-6419A898AD12}" type="pres">
      <dgm:prSet presAssocID="{A06427A1-0709-4F52-9714-20B0246C68E9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5EDCE5E-544F-4399-B170-4FF046A3D9CF}" type="pres">
      <dgm:prSet presAssocID="{706E3C55-D921-4518-88B5-F3332AB7C436}" presName="parentText" presStyleLbl="node1" presStyleIdx="0" presStyleCnt="1" custLinFactNeighborX="4094" custLinFactNeighborY="81499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5D19B24-C0AE-4E3C-9CBC-C0C4312667C7}" type="presOf" srcId="{706E3C55-D921-4518-88B5-F3332AB7C436}" destId="{35EDCE5E-544F-4399-B170-4FF046A3D9CF}" srcOrd="0" destOrd="0" presId="urn:microsoft.com/office/officeart/2005/8/layout/vList2"/>
    <dgm:cxn modelId="{96759343-0293-4575-AC0F-1812CF1230C4}" type="presOf" srcId="{A06427A1-0709-4F52-9714-20B0246C68E9}" destId="{BF992C55-AF28-4259-8F70-6419A898AD12}" srcOrd="0" destOrd="0" presId="urn:microsoft.com/office/officeart/2005/8/layout/vList2"/>
    <dgm:cxn modelId="{F82274C5-2078-4847-9FD7-7652FC6A2626}" srcId="{A06427A1-0709-4F52-9714-20B0246C68E9}" destId="{706E3C55-D921-4518-88B5-F3332AB7C436}" srcOrd="0" destOrd="0" parTransId="{32A60C84-840A-4A4A-B26F-031EFFC3D22E}" sibTransId="{9C262692-0D03-4A32-9FFF-D9A34FFFDA30}"/>
    <dgm:cxn modelId="{85528AE2-3EC6-4162-B21A-74723B39530F}" type="presParOf" srcId="{BF992C55-AF28-4259-8F70-6419A898AD12}" destId="{35EDCE5E-544F-4399-B170-4FF046A3D9CF}" srcOrd="0" destOrd="0" presId="urn:microsoft.com/office/officeart/2005/8/layout/vList2"/>
  </dgm:cxnLst>
  <dgm:bg>
    <a:effectLst>
      <a:outerShdw blurRad="50800" dist="38100" dir="2700000" algn="tl" rotWithShape="0">
        <a:prstClr val="black">
          <a:alpha val="40000"/>
        </a:prstClr>
      </a:outerShdw>
    </a:effectLst>
  </dgm:bg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7.xml><?xml version="1.0" encoding="utf-8"?>
<dgm:dataModel xmlns:dgm="http://schemas.openxmlformats.org/drawingml/2006/diagram" xmlns:a="http://schemas.openxmlformats.org/drawingml/2006/main">
  <dgm:ptLst>
    <dgm:pt modelId="{A06427A1-0709-4F52-9714-20B0246C68E9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06E3C55-D921-4518-88B5-F3332AB7C436}">
      <dgm:prSet custT="1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pPr rtl="0"/>
          <a:r>
            <a:rPr lang="en-US" sz="2000" b="1" dirty="0" smtClean="0">
              <a:latin typeface="Arial" pitchFamily="34" charset="0"/>
              <a:cs typeface="Arial" pitchFamily="34" charset="0"/>
            </a:rPr>
            <a:t>Sprint Planning</a:t>
          </a:r>
          <a:endParaRPr lang="en-US" sz="2000" b="1" i="0" baseline="0" dirty="0">
            <a:latin typeface="Arial" pitchFamily="34" charset="0"/>
            <a:ea typeface="Ami R" pitchFamily="18" charset="-127"/>
            <a:cs typeface="Arial" pitchFamily="34" charset="0"/>
          </a:endParaRPr>
        </a:p>
      </dgm:t>
    </dgm:pt>
    <dgm:pt modelId="{32A60C84-840A-4A4A-B26F-031EFFC3D22E}" type="parTrans" cxnId="{F82274C5-2078-4847-9FD7-7652FC6A2626}">
      <dgm:prSet/>
      <dgm:spPr/>
      <dgm:t>
        <a:bodyPr/>
        <a:lstStyle/>
        <a:p>
          <a:endParaRPr lang="en-US" sz="2000" b="1">
            <a:latin typeface="Arial" pitchFamily="34" charset="0"/>
            <a:ea typeface="Ami R" pitchFamily="18" charset="-127"/>
            <a:cs typeface="Arial" pitchFamily="34" charset="0"/>
          </a:endParaRPr>
        </a:p>
      </dgm:t>
    </dgm:pt>
    <dgm:pt modelId="{9C262692-0D03-4A32-9FFF-D9A34FFFDA30}" type="sibTrans" cxnId="{F82274C5-2078-4847-9FD7-7652FC6A2626}">
      <dgm:prSet/>
      <dgm:spPr/>
      <dgm:t>
        <a:bodyPr/>
        <a:lstStyle/>
        <a:p>
          <a:endParaRPr lang="en-US" sz="2000" b="1">
            <a:latin typeface="Arial" pitchFamily="34" charset="0"/>
            <a:ea typeface="Ami R" pitchFamily="18" charset="-127"/>
            <a:cs typeface="Arial" pitchFamily="34" charset="0"/>
          </a:endParaRPr>
        </a:p>
      </dgm:t>
    </dgm:pt>
    <dgm:pt modelId="{BF992C55-AF28-4259-8F70-6419A898AD12}" type="pres">
      <dgm:prSet presAssocID="{A06427A1-0709-4F52-9714-20B0246C68E9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5EDCE5E-544F-4399-B170-4FF046A3D9CF}" type="pres">
      <dgm:prSet presAssocID="{706E3C55-D921-4518-88B5-F3332AB7C436}" presName="parentText" presStyleLbl="node1" presStyleIdx="0" presStyleCnt="1" custLinFactNeighborX="4094" custLinFactNeighborY="81499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2144630-E512-4CC6-8F8A-754DB2A49BCC}" type="presOf" srcId="{A06427A1-0709-4F52-9714-20B0246C68E9}" destId="{BF992C55-AF28-4259-8F70-6419A898AD12}" srcOrd="0" destOrd="0" presId="urn:microsoft.com/office/officeart/2005/8/layout/vList2"/>
    <dgm:cxn modelId="{F87D3782-20AC-4B8C-A119-09FA03E41A1F}" type="presOf" srcId="{706E3C55-D921-4518-88B5-F3332AB7C436}" destId="{35EDCE5E-544F-4399-B170-4FF046A3D9CF}" srcOrd="0" destOrd="0" presId="urn:microsoft.com/office/officeart/2005/8/layout/vList2"/>
    <dgm:cxn modelId="{F82274C5-2078-4847-9FD7-7652FC6A2626}" srcId="{A06427A1-0709-4F52-9714-20B0246C68E9}" destId="{706E3C55-D921-4518-88B5-F3332AB7C436}" srcOrd="0" destOrd="0" parTransId="{32A60C84-840A-4A4A-B26F-031EFFC3D22E}" sibTransId="{9C262692-0D03-4A32-9FFF-D9A34FFFDA30}"/>
    <dgm:cxn modelId="{19C9C0EA-5594-49E1-B72B-3E123B43B466}" type="presParOf" srcId="{BF992C55-AF28-4259-8F70-6419A898AD12}" destId="{35EDCE5E-544F-4399-B170-4FF046A3D9CF}" srcOrd="0" destOrd="0" presId="urn:microsoft.com/office/officeart/2005/8/layout/vList2"/>
  </dgm:cxnLst>
  <dgm:bg>
    <a:effectLst>
      <a:outerShdw blurRad="50800" dist="38100" dir="2700000" algn="tl" rotWithShape="0">
        <a:prstClr val="black">
          <a:alpha val="40000"/>
        </a:prstClr>
      </a:outerShdw>
    </a:effectLst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8.xml><?xml version="1.0" encoding="utf-8"?>
<dgm:dataModel xmlns:dgm="http://schemas.openxmlformats.org/drawingml/2006/diagram" xmlns:a="http://schemas.openxmlformats.org/drawingml/2006/main">
  <dgm:ptLst>
    <dgm:pt modelId="{A06427A1-0709-4F52-9714-20B0246C68E9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06E3C55-D921-4518-88B5-F3332AB7C436}">
      <dgm:prSet custT="1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pPr rtl="0"/>
          <a:r>
            <a:rPr lang="en-US" sz="2000" b="1" dirty="0" smtClean="0">
              <a:latin typeface="Arial" pitchFamily="34" charset="0"/>
              <a:cs typeface="Arial" pitchFamily="34" charset="0"/>
            </a:rPr>
            <a:t>Sprint Planning</a:t>
          </a:r>
          <a:endParaRPr lang="en-US" sz="2000" b="1" i="0" baseline="0" dirty="0">
            <a:latin typeface="Arial" pitchFamily="34" charset="0"/>
            <a:ea typeface="Ami R" pitchFamily="18" charset="-127"/>
            <a:cs typeface="Arial" pitchFamily="34" charset="0"/>
          </a:endParaRPr>
        </a:p>
      </dgm:t>
    </dgm:pt>
    <dgm:pt modelId="{32A60C84-840A-4A4A-B26F-031EFFC3D22E}" type="parTrans" cxnId="{F82274C5-2078-4847-9FD7-7652FC6A2626}">
      <dgm:prSet/>
      <dgm:spPr/>
      <dgm:t>
        <a:bodyPr/>
        <a:lstStyle/>
        <a:p>
          <a:endParaRPr lang="en-US" sz="2000" b="1">
            <a:latin typeface="Arial" pitchFamily="34" charset="0"/>
            <a:ea typeface="Ami R" pitchFamily="18" charset="-127"/>
            <a:cs typeface="Arial" pitchFamily="34" charset="0"/>
          </a:endParaRPr>
        </a:p>
      </dgm:t>
    </dgm:pt>
    <dgm:pt modelId="{9C262692-0D03-4A32-9FFF-D9A34FFFDA30}" type="sibTrans" cxnId="{F82274C5-2078-4847-9FD7-7652FC6A2626}">
      <dgm:prSet/>
      <dgm:spPr/>
      <dgm:t>
        <a:bodyPr/>
        <a:lstStyle/>
        <a:p>
          <a:endParaRPr lang="en-US" sz="2000" b="1">
            <a:latin typeface="Arial" pitchFamily="34" charset="0"/>
            <a:ea typeface="Ami R" pitchFamily="18" charset="-127"/>
            <a:cs typeface="Arial" pitchFamily="34" charset="0"/>
          </a:endParaRPr>
        </a:p>
      </dgm:t>
    </dgm:pt>
    <dgm:pt modelId="{BF992C55-AF28-4259-8F70-6419A898AD12}" type="pres">
      <dgm:prSet presAssocID="{A06427A1-0709-4F52-9714-20B0246C68E9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5EDCE5E-544F-4399-B170-4FF046A3D9CF}" type="pres">
      <dgm:prSet presAssocID="{706E3C55-D921-4518-88B5-F3332AB7C436}" presName="parentText" presStyleLbl="node1" presStyleIdx="0" presStyleCnt="1" custLinFactNeighborX="4094" custLinFactNeighborY="81499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2606CBA-6CFA-4392-A469-7FD6EE98B7CF}" type="presOf" srcId="{A06427A1-0709-4F52-9714-20B0246C68E9}" destId="{BF992C55-AF28-4259-8F70-6419A898AD12}" srcOrd="0" destOrd="0" presId="urn:microsoft.com/office/officeart/2005/8/layout/vList2"/>
    <dgm:cxn modelId="{F82274C5-2078-4847-9FD7-7652FC6A2626}" srcId="{A06427A1-0709-4F52-9714-20B0246C68E9}" destId="{706E3C55-D921-4518-88B5-F3332AB7C436}" srcOrd="0" destOrd="0" parTransId="{32A60C84-840A-4A4A-B26F-031EFFC3D22E}" sibTransId="{9C262692-0D03-4A32-9FFF-D9A34FFFDA30}"/>
    <dgm:cxn modelId="{6F7BAAF1-1D77-4D94-9EF9-62FE84D2CA6F}" type="presOf" srcId="{706E3C55-D921-4518-88B5-F3332AB7C436}" destId="{35EDCE5E-544F-4399-B170-4FF046A3D9CF}" srcOrd="0" destOrd="0" presId="urn:microsoft.com/office/officeart/2005/8/layout/vList2"/>
    <dgm:cxn modelId="{0A9D3EA3-3FE4-4D82-9BE0-D646AC9886E4}" type="presParOf" srcId="{BF992C55-AF28-4259-8F70-6419A898AD12}" destId="{35EDCE5E-544F-4399-B170-4FF046A3D9CF}" srcOrd="0" destOrd="0" presId="urn:microsoft.com/office/officeart/2005/8/layout/vList2"/>
  </dgm:cxnLst>
  <dgm:bg>
    <a:effectLst>
      <a:outerShdw blurRad="50800" dist="38100" dir="2700000" algn="tl" rotWithShape="0">
        <a:prstClr val="black">
          <a:alpha val="40000"/>
        </a:prstClr>
      </a:outerShdw>
    </a:effectLst>
  </dgm:bg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29.xml><?xml version="1.0" encoding="utf-8"?>
<dgm:dataModel xmlns:dgm="http://schemas.openxmlformats.org/drawingml/2006/diagram" xmlns:a="http://schemas.openxmlformats.org/drawingml/2006/main">
  <dgm:ptLst>
    <dgm:pt modelId="{A06427A1-0709-4F52-9714-20B0246C68E9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06E3C55-D921-4518-88B5-F3332AB7C436}">
      <dgm:prSet custT="1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pPr rtl="0"/>
          <a:r>
            <a:rPr lang="en-US" sz="2000" b="1" dirty="0" smtClean="0">
              <a:latin typeface="Arial" pitchFamily="34" charset="0"/>
              <a:cs typeface="Arial" pitchFamily="34" charset="0"/>
            </a:rPr>
            <a:t>Daily Meeting</a:t>
          </a:r>
          <a:endParaRPr lang="en-US" sz="2000" b="1" i="0" baseline="0" dirty="0">
            <a:latin typeface="Arial" pitchFamily="34" charset="0"/>
            <a:ea typeface="Ami R" pitchFamily="18" charset="-127"/>
            <a:cs typeface="Arial" pitchFamily="34" charset="0"/>
          </a:endParaRPr>
        </a:p>
      </dgm:t>
    </dgm:pt>
    <dgm:pt modelId="{32A60C84-840A-4A4A-B26F-031EFFC3D22E}" type="parTrans" cxnId="{F82274C5-2078-4847-9FD7-7652FC6A2626}">
      <dgm:prSet/>
      <dgm:spPr/>
      <dgm:t>
        <a:bodyPr/>
        <a:lstStyle/>
        <a:p>
          <a:endParaRPr lang="en-US" sz="2000" b="1">
            <a:latin typeface="Arial" pitchFamily="34" charset="0"/>
            <a:ea typeface="Ami R" pitchFamily="18" charset="-127"/>
            <a:cs typeface="Arial" pitchFamily="34" charset="0"/>
          </a:endParaRPr>
        </a:p>
      </dgm:t>
    </dgm:pt>
    <dgm:pt modelId="{9C262692-0D03-4A32-9FFF-D9A34FFFDA30}" type="sibTrans" cxnId="{F82274C5-2078-4847-9FD7-7652FC6A2626}">
      <dgm:prSet/>
      <dgm:spPr/>
      <dgm:t>
        <a:bodyPr/>
        <a:lstStyle/>
        <a:p>
          <a:endParaRPr lang="en-US" sz="2000" b="1">
            <a:latin typeface="Arial" pitchFamily="34" charset="0"/>
            <a:ea typeface="Ami R" pitchFamily="18" charset="-127"/>
            <a:cs typeface="Arial" pitchFamily="34" charset="0"/>
          </a:endParaRPr>
        </a:p>
      </dgm:t>
    </dgm:pt>
    <dgm:pt modelId="{BF992C55-AF28-4259-8F70-6419A898AD12}" type="pres">
      <dgm:prSet presAssocID="{A06427A1-0709-4F52-9714-20B0246C68E9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5EDCE5E-544F-4399-B170-4FF046A3D9CF}" type="pres">
      <dgm:prSet presAssocID="{706E3C55-D921-4518-88B5-F3332AB7C436}" presName="parentText" presStyleLbl="node1" presStyleIdx="0" presStyleCnt="1" custLinFactNeighborX="1820" custLinFactNeighborY="1351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2C427FB-D844-4B5B-A741-F5B127822A50}" type="presOf" srcId="{706E3C55-D921-4518-88B5-F3332AB7C436}" destId="{35EDCE5E-544F-4399-B170-4FF046A3D9CF}" srcOrd="0" destOrd="0" presId="urn:microsoft.com/office/officeart/2005/8/layout/vList2"/>
    <dgm:cxn modelId="{F82274C5-2078-4847-9FD7-7652FC6A2626}" srcId="{A06427A1-0709-4F52-9714-20B0246C68E9}" destId="{706E3C55-D921-4518-88B5-F3332AB7C436}" srcOrd="0" destOrd="0" parTransId="{32A60C84-840A-4A4A-B26F-031EFFC3D22E}" sibTransId="{9C262692-0D03-4A32-9FFF-D9A34FFFDA30}"/>
    <dgm:cxn modelId="{F576572C-85EC-4E1F-A348-73FC88276B76}" type="presOf" srcId="{A06427A1-0709-4F52-9714-20B0246C68E9}" destId="{BF992C55-AF28-4259-8F70-6419A898AD12}" srcOrd="0" destOrd="0" presId="urn:microsoft.com/office/officeart/2005/8/layout/vList2"/>
    <dgm:cxn modelId="{DCEA78E6-0F91-4741-9AF9-48378D30C7B1}" type="presParOf" srcId="{BF992C55-AF28-4259-8F70-6419A898AD12}" destId="{35EDCE5E-544F-4399-B170-4FF046A3D9CF}" srcOrd="0" destOrd="0" presId="urn:microsoft.com/office/officeart/2005/8/layout/vList2"/>
  </dgm:cxnLst>
  <dgm:bg>
    <a:effectLst>
      <a:outerShdw blurRad="50800" dist="38100" dir="2700000" algn="tl" rotWithShape="0">
        <a:prstClr val="black">
          <a:alpha val="40000"/>
        </a:prstClr>
      </a:outerShdw>
    </a:effectLst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06427A1-0709-4F52-9714-20B0246C68E9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06E3C55-D921-4518-88B5-F3332AB7C436}">
      <dgm:prSet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pPr rtl="0"/>
          <a:r>
            <a:rPr lang="en-US" b="1" dirty="0" smtClean="0">
              <a:latin typeface="Arial" pitchFamily="34" charset="0"/>
              <a:cs typeface="Arial" pitchFamily="34" charset="0"/>
            </a:rPr>
            <a:t>Losing Information</a:t>
          </a:r>
          <a:r>
            <a:rPr lang="en-US" b="1" i="0" baseline="0" dirty="0" smtClean="0">
              <a:latin typeface="Arial" pitchFamily="34" charset="0"/>
              <a:cs typeface="Arial" pitchFamily="34" charset="0"/>
            </a:rPr>
            <a:t>	</a:t>
          </a:r>
          <a:endParaRPr lang="en-US" b="1" i="0" baseline="0" dirty="0">
            <a:latin typeface="Arial" pitchFamily="34" charset="0"/>
            <a:cs typeface="Arial" pitchFamily="34" charset="0"/>
          </a:endParaRPr>
        </a:p>
      </dgm:t>
    </dgm:pt>
    <dgm:pt modelId="{32A60C84-840A-4A4A-B26F-031EFFC3D22E}" type="parTrans" cxnId="{F82274C5-2078-4847-9FD7-7652FC6A2626}">
      <dgm:prSet/>
      <dgm:spPr/>
      <dgm:t>
        <a:bodyPr/>
        <a:lstStyle/>
        <a:p>
          <a:endParaRPr lang="en-US" b="1">
            <a:latin typeface="Arial" pitchFamily="34" charset="0"/>
            <a:cs typeface="Arial" pitchFamily="34" charset="0"/>
          </a:endParaRPr>
        </a:p>
      </dgm:t>
    </dgm:pt>
    <dgm:pt modelId="{9C262692-0D03-4A32-9FFF-D9A34FFFDA30}" type="sibTrans" cxnId="{F82274C5-2078-4847-9FD7-7652FC6A2626}">
      <dgm:prSet/>
      <dgm:spPr/>
      <dgm:t>
        <a:bodyPr/>
        <a:lstStyle/>
        <a:p>
          <a:endParaRPr lang="en-US" b="1">
            <a:latin typeface="Arial" pitchFamily="34" charset="0"/>
            <a:cs typeface="Arial" pitchFamily="34" charset="0"/>
          </a:endParaRPr>
        </a:p>
      </dgm:t>
    </dgm:pt>
    <dgm:pt modelId="{BF992C55-AF28-4259-8F70-6419A898AD12}" type="pres">
      <dgm:prSet presAssocID="{A06427A1-0709-4F52-9714-20B0246C68E9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5EDCE5E-544F-4399-B170-4FF046A3D9CF}" type="pres">
      <dgm:prSet presAssocID="{706E3C55-D921-4518-88B5-F3332AB7C436}" presName="parentText" presStyleLbl="node1" presStyleIdx="0" presStyleCnt="1" custLinFactNeighborX="4094" custLinFactNeighborY="81499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49AB51C-1C67-44D7-9371-9D742A91E673}" type="presOf" srcId="{706E3C55-D921-4518-88B5-F3332AB7C436}" destId="{35EDCE5E-544F-4399-B170-4FF046A3D9CF}" srcOrd="0" destOrd="0" presId="urn:microsoft.com/office/officeart/2005/8/layout/vList2"/>
    <dgm:cxn modelId="{C4855E83-1798-488A-986E-00726C79F236}" type="presOf" srcId="{A06427A1-0709-4F52-9714-20B0246C68E9}" destId="{BF992C55-AF28-4259-8F70-6419A898AD12}" srcOrd="0" destOrd="0" presId="urn:microsoft.com/office/officeart/2005/8/layout/vList2"/>
    <dgm:cxn modelId="{F82274C5-2078-4847-9FD7-7652FC6A2626}" srcId="{A06427A1-0709-4F52-9714-20B0246C68E9}" destId="{706E3C55-D921-4518-88B5-F3332AB7C436}" srcOrd="0" destOrd="0" parTransId="{32A60C84-840A-4A4A-B26F-031EFFC3D22E}" sibTransId="{9C262692-0D03-4A32-9FFF-D9A34FFFDA30}"/>
    <dgm:cxn modelId="{793C5EA5-0CD1-4E13-9D32-39EDC5DD0A17}" type="presParOf" srcId="{BF992C55-AF28-4259-8F70-6419A898AD12}" destId="{35EDCE5E-544F-4399-B170-4FF046A3D9CF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30.xml><?xml version="1.0" encoding="utf-8"?>
<dgm:dataModel xmlns:dgm="http://schemas.openxmlformats.org/drawingml/2006/diagram" xmlns:a="http://schemas.openxmlformats.org/drawingml/2006/main">
  <dgm:ptLst>
    <dgm:pt modelId="{A06427A1-0709-4F52-9714-20B0246C68E9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06E3C55-D921-4518-88B5-F3332AB7C436}">
      <dgm:prSet custT="1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pPr rtl="0"/>
          <a:r>
            <a:rPr lang="en-US" sz="2000" b="1" dirty="0" smtClean="0">
              <a:latin typeface="Arial" pitchFamily="34" charset="0"/>
              <a:cs typeface="Arial" pitchFamily="34" charset="0"/>
            </a:rPr>
            <a:t>Daily Meeting</a:t>
          </a:r>
          <a:endParaRPr lang="en-US" sz="2000" b="1" i="0" baseline="0" dirty="0">
            <a:latin typeface="Arial" pitchFamily="34" charset="0"/>
            <a:ea typeface="Ami R" pitchFamily="18" charset="-127"/>
            <a:cs typeface="Arial" pitchFamily="34" charset="0"/>
          </a:endParaRPr>
        </a:p>
      </dgm:t>
    </dgm:pt>
    <dgm:pt modelId="{32A60C84-840A-4A4A-B26F-031EFFC3D22E}" type="parTrans" cxnId="{F82274C5-2078-4847-9FD7-7652FC6A2626}">
      <dgm:prSet/>
      <dgm:spPr/>
      <dgm:t>
        <a:bodyPr/>
        <a:lstStyle/>
        <a:p>
          <a:endParaRPr lang="en-US" sz="2000" b="1">
            <a:latin typeface="Arial" pitchFamily="34" charset="0"/>
            <a:ea typeface="Ami R" pitchFamily="18" charset="-127"/>
            <a:cs typeface="Arial" pitchFamily="34" charset="0"/>
          </a:endParaRPr>
        </a:p>
      </dgm:t>
    </dgm:pt>
    <dgm:pt modelId="{9C262692-0D03-4A32-9FFF-D9A34FFFDA30}" type="sibTrans" cxnId="{F82274C5-2078-4847-9FD7-7652FC6A2626}">
      <dgm:prSet/>
      <dgm:spPr/>
      <dgm:t>
        <a:bodyPr/>
        <a:lstStyle/>
        <a:p>
          <a:endParaRPr lang="en-US" sz="2000" b="1">
            <a:latin typeface="Arial" pitchFamily="34" charset="0"/>
            <a:ea typeface="Ami R" pitchFamily="18" charset="-127"/>
            <a:cs typeface="Arial" pitchFamily="34" charset="0"/>
          </a:endParaRPr>
        </a:p>
      </dgm:t>
    </dgm:pt>
    <dgm:pt modelId="{BF992C55-AF28-4259-8F70-6419A898AD12}" type="pres">
      <dgm:prSet presAssocID="{A06427A1-0709-4F52-9714-20B0246C68E9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5EDCE5E-544F-4399-B170-4FF046A3D9CF}" type="pres">
      <dgm:prSet presAssocID="{706E3C55-D921-4518-88B5-F3332AB7C436}" presName="parentText" presStyleLbl="node1" presStyleIdx="0" presStyleCnt="1" custLinFactNeighborX="1820" custLinFactNeighborY="1351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3C625D9-E124-4985-BE0E-821EC1A0BCEA}" type="presOf" srcId="{A06427A1-0709-4F52-9714-20B0246C68E9}" destId="{BF992C55-AF28-4259-8F70-6419A898AD12}" srcOrd="0" destOrd="0" presId="urn:microsoft.com/office/officeart/2005/8/layout/vList2"/>
    <dgm:cxn modelId="{6DDEC529-18E8-419E-8E29-67A68600A944}" type="presOf" srcId="{706E3C55-D921-4518-88B5-F3332AB7C436}" destId="{35EDCE5E-544F-4399-B170-4FF046A3D9CF}" srcOrd="0" destOrd="0" presId="urn:microsoft.com/office/officeart/2005/8/layout/vList2"/>
    <dgm:cxn modelId="{F82274C5-2078-4847-9FD7-7652FC6A2626}" srcId="{A06427A1-0709-4F52-9714-20B0246C68E9}" destId="{706E3C55-D921-4518-88B5-F3332AB7C436}" srcOrd="0" destOrd="0" parTransId="{32A60C84-840A-4A4A-B26F-031EFFC3D22E}" sibTransId="{9C262692-0D03-4A32-9FFF-D9A34FFFDA30}"/>
    <dgm:cxn modelId="{A9226F80-6EA5-423F-AD48-ABA11F5EAA34}" type="presParOf" srcId="{BF992C55-AF28-4259-8F70-6419A898AD12}" destId="{35EDCE5E-544F-4399-B170-4FF046A3D9CF}" srcOrd="0" destOrd="0" presId="urn:microsoft.com/office/officeart/2005/8/layout/vList2"/>
  </dgm:cxnLst>
  <dgm:bg>
    <a:effectLst>
      <a:outerShdw blurRad="50800" dist="38100" dir="2700000" algn="tl" rotWithShape="0">
        <a:prstClr val="black">
          <a:alpha val="40000"/>
        </a:prstClr>
      </a:outerShdw>
    </a:effectLst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1.xml><?xml version="1.0" encoding="utf-8"?>
<dgm:dataModel xmlns:dgm="http://schemas.openxmlformats.org/drawingml/2006/diagram" xmlns:a="http://schemas.openxmlformats.org/drawingml/2006/main">
  <dgm:ptLst>
    <dgm:pt modelId="{A06427A1-0709-4F52-9714-20B0246C68E9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06E3C55-D921-4518-88B5-F3332AB7C436}">
      <dgm:prSet custT="1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pPr rtl="0"/>
          <a:r>
            <a:rPr lang="en-US" sz="2000" b="1" dirty="0" smtClean="0">
              <a:latin typeface="Arial" pitchFamily="34" charset="0"/>
              <a:cs typeface="Arial" pitchFamily="34" charset="0"/>
            </a:rPr>
            <a:t>Sprint Review</a:t>
          </a:r>
          <a:endParaRPr lang="en-US" sz="2000" b="1" i="0" baseline="0" dirty="0">
            <a:latin typeface="Arial" pitchFamily="34" charset="0"/>
            <a:ea typeface="Ami R" pitchFamily="18" charset="-127"/>
            <a:cs typeface="Arial" pitchFamily="34" charset="0"/>
          </a:endParaRPr>
        </a:p>
      </dgm:t>
    </dgm:pt>
    <dgm:pt modelId="{32A60C84-840A-4A4A-B26F-031EFFC3D22E}" type="parTrans" cxnId="{F82274C5-2078-4847-9FD7-7652FC6A2626}">
      <dgm:prSet/>
      <dgm:spPr/>
      <dgm:t>
        <a:bodyPr/>
        <a:lstStyle/>
        <a:p>
          <a:endParaRPr lang="en-US" sz="2000" b="1">
            <a:latin typeface="Arial" pitchFamily="34" charset="0"/>
            <a:ea typeface="Ami R" pitchFamily="18" charset="-127"/>
            <a:cs typeface="Arial" pitchFamily="34" charset="0"/>
          </a:endParaRPr>
        </a:p>
      </dgm:t>
    </dgm:pt>
    <dgm:pt modelId="{9C262692-0D03-4A32-9FFF-D9A34FFFDA30}" type="sibTrans" cxnId="{F82274C5-2078-4847-9FD7-7652FC6A2626}">
      <dgm:prSet/>
      <dgm:spPr/>
      <dgm:t>
        <a:bodyPr/>
        <a:lstStyle/>
        <a:p>
          <a:endParaRPr lang="en-US" sz="2000" b="1">
            <a:latin typeface="Arial" pitchFamily="34" charset="0"/>
            <a:ea typeface="Ami R" pitchFamily="18" charset="-127"/>
            <a:cs typeface="Arial" pitchFamily="34" charset="0"/>
          </a:endParaRPr>
        </a:p>
      </dgm:t>
    </dgm:pt>
    <dgm:pt modelId="{BF992C55-AF28-4259-8F70-6419A898AD12}" type="pres">
      <dgm:prSet presAssocID="{A06427A1-0709-4F52-9714-20B0246C68E9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5EDCE5E-544F-4399-B170-4FF046A3D9CF}" type="pres">
      <dgm:prSet presAssocID="{706E3C55-D921-4518-88B5-F3332AB7C436}" presName="parentText" presStyleLbl="node1" presStyleIdx="0" presStyleCnt="1" custLinFactNeighborX="1820" custLinFactNeighborY="1351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4C3EE58-1871-4F30-8EAB-E5269B84CBBF}" type="presOf" srcId="{A06427A1-0709-4F52-9714-20B0246C68E9}" destId="{BF992C55-AF28-4259-8F70-6419A898AD12}" srcOrd="0" destOrd="0" presId="urn:microsoft.com/office/officeart/2005/8/layout/vList2"/>
    <dgm:cxn modelId="{F82274C5-2078-4847-9FD7-7652FC6A2626}" srcId="{A06427A1-0709-4F52-9714-20B0246C68E9}" destId="{706E3C55-D921-4518-88B5-F3332AB7C436}" srcOrd="0" destOrd="0" parTransId="{32A60C84-840A-4A4A-B26F-031EFFC3D22E}" sibTransId="{9C262692-0D03-4A32-9FFF-D9A34FFFDA30}"/>
    <dgm:cxn modelId="{A9D49B49-B10E-4F75-8CC9-BE8DEFE0900D}" type="presOf" srcId="{706E3C55-D921-4518-88B5-F3332AB7C436}" destId="{35EDCE5E-544F-4399-B170-4FF046A3D9CF}" srcOrd="0" destOrd="0" presId="urn:microsoft.com/office/officeart/2005/8/layout/vList2"/>
    <dgm:cxn modelId="{00C21694-E295-46FE-8FCB-28BF0D339F8C}" type="presParOf" srcId="{BF992C55-AF28-4259-8F70-6419A898AD12}" destId="{35EDCE5E-544F-4399-B170-4FF046A3D9CF}" srcOrd="0" destOrd="0" presId="urn:microsoft.com/office/officeart/2005/8/layout/vList2"/>
  </dgm:cxnLst>
  <dgm:bg>
    <a:effectLst>
      <a:outerShdw blurRad="50800" dist="38100" dir="2700000" algn="tl" rotWithShape="0">
        <a:prstClr val="black">
          <a:alpha val="40000"/>
        </a:prstClr>
      </a:outerShdw>
    </a:effectLst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2.xml><?xml version="1.0" encoding="utf-8"?>
<dgm:dataModel xmlns:dgm="http://schemas.openxmlformats.org/drawingml/2006/diagram" xmlns:a="http://schemas.openxmlformats.org/drawingml/2006/main">
  <dgm:ptLst>
    <dgm:pt modelId="{A06427A1-0709-4F52-9714-20B0246C68E9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06E3C55-D921-4518-88B5-F3332AB7C436}">
      <dgm:prSet custT="1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pPr rtl="0"/>
          <a:r>
            <a:rPr lang="en-US" sz="2000" b="1" dirty="0" smtClean="0">
              <a:latin typeface="Arial" pitchFamily="34" charset="0"/>
              <a:cs typeface="Arial" pitchFamily="34" charset="0"/>
            </a:rPr>
            <a:t>Sprint Retrospective</a:t>
          </a:r>
          <a:endParaRPr lang="en-US" sz="2000" b="1" i="0" baseline="0" dirty="0">
            <a:latin typeface="Arial" pitchFamily="34" charset="0"/>
            <a:ea typeface="Ami R" pitchFamily="18" charset="-127"/>
            <a:cs typeface="Arial" pitchFamily="34" charset="0"/>
          </a:endParaRPr>
        </a:p>
      </dgm:t>
    </dgm:pt>
    <dgm:pt modelId="{32A60C84-840A-4A4A-B26F-031EFFC3D22E}" type="parTrans" cxnId="{F82274C5-2078-4847-9FD7-7652FC6A2626}">
      <dgm:prSet/>
      <dgm:spPr/>
      <dgm:t>
        <a:bodyPr/>
        <a:lstStyle/>
        <a:p>
          <a:endParaRPr lang="en-US" sz="2000" b="1">
            <a:latin typeface="Arial" pitchFamily="34" charset="0"/>
            <a:ea typeface="Ami R" pitchFamily="18" charset="-127"/>
            <a:cs typeface="Arial" pitchFamily="34" charset="0"/>
          </a:endParaRPr>
        </a:p>
      </dgm:t>
    </dgm:pt>
    <dgm:pt modelId="{9C262692-0D03-4A32-9FFF-D9A34FFFDA30}" type="sibTrans" cxnId="{F82274C5-2078-4847-9FD7-7652FC6A2626}">
      <dgm:prSet/>
      <dgm:spPr/>
      <dgm:t>
        <a:bodyPr/>
        <a:lstStyle/>
        <a:p>
          <a:endParaRPr lang="en-US" sz="2000" b="1">
            <a:latin typeface="Arial" pitchFamily="34" charset="0"/>
            <a:ea typeface="Ami R" pitchFamily="18" charset="-127"/>
            <a:cs typeface="Arial" pitchFamily="34" charset="0"/>
          </a:endParaRPr>
        </a:p>
      </dgm:t>
    </dgm:pt>
    <dgm:pt modelId="{BF992C55-AF28-4259-8F70-6419A898AD12}" type="pres">
      <dgm:prSet presAssocID="{A06427A1-0709-4F52-9714-20B0246C68E9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5EDCE5E-544F-4399-B170-4FF046A3D9CF}" type="pres">
      <dgm:prSet presAssocID="{706E3C55-D921-4518-88B5-F3332AB7C436}" presName="parentText" presStyleLbl="node1" presStyleIdx="0" presStyleCnt="1" custLinFactNeighborX="1820" custLinFactNeighborY="1351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1F3AD78-A444-48A2-BEBB-DFEAB3DA9A1A}" type="presOf" srcId="{A06427A1-0709-4F52-9714-20B0246C68E9}" destId="{BF992C55-AF28-4259-8F70-6419A898AD12}" srcOrd="0" destOrd="0" presId="urn:microsoft.com/office/officeart/2005/8/layout/vList2"/>
    <dgm:cxn modelId="{3150C257-4D86-41E9-947F-C802F4498A23}" type="presOf" srcId="{706E3C55-D921-4518-88B5-F3332AB7C436}" destId="{35EDCE5E-544F-4399-B170-4FF046A3D9CF}" srcOrd="0" destOrd="0" presId="urn:microsoft.com/office/officeart/2005/8/layout/vList2"/>
    <dgm:cxn modelId="{F82274C5-2078-4847-9FD7-7652FC6A2626}" srcId="{A06427A1-0709-4F52-9714-20B0246C68E9}" destId="{706E3C55-D921-4518-88B5-F3332AB7C436}" srcOrd="0" destOrd="0" parTransId="{32A60C84-840A-4A4A-B26F-031EFFC3D22E}" sibTransId="{9C262692-0D03-4A32-9FFF-D9A34FFFDA30}"/>
    <dgm:cxn modelId="{9AAA078B-922F-4A69-A959-643E83A45D7A}" type="presParOf" srcId="{BF992C55-AF28-4259-8F70-6419A898AD12}" destId="{35EDCE5E-544F-4399-B170-4FF046A3D9CF}" srcOrd="0" destOrd="0" presId="urn:microsoft.com/office/officeart/2005/8/layout/vList2"/>
  </dgm:cxnLst>
  <dgm:bg>
    <a:effectLst>
      <a:outerShdw blurRad="50800" dist="38100" dir="2700000" algn="tl" rotWithShape="0">
        <a:prstClr val="black">
          <a:alpha val="40000"/>
        </a:prstClr>
      </a:outerShdw>
    </a:effectLst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3.xml><?xml version="1.0" encoding="utf-8"?>
<dgm:dataModel xmlns:dgm="http://schemas.openxmlformats.org/drawingml/2006/diagram" xmlns:a="http://schemas.openxmlformats.org/drawingml/2006/main">
  <dgm:ptLst>
    <dgm:pt modelId="{A06427A1-0709-4F52-9714-20B0246C68E9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06E3C55-D921-4518-88B5-F3332AB7C436}">
      <dgm:prSet custT="1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pPr rtl="0"/>
          <a:r>
            <a:rPr lang="en-US" sz="2000" b="1" dirty="0" smtClean="0">
              <a:latin typeface="Arial" pitchFamily="34" charset="0"/>
              <a:cs typeface="Arial" pitchFamily="34" charset="0"/>
            </a:rPr>
            <a:t>5 values of </a:t>
          </a:r>
          <a:r>
            <a:rPr lang="en-US" altLang="zh-CN" sz="2000" b="1" dirty="0" smtClean="0">
              <a:latin typeface="Arial" pitchFamily="34" charset="0"/>
              <a:cs typeface="Arial" pitchFamily="34" charset="0"/>
            </a:rPr>
            <a:t>Scrum</a:t>
          </a:r>
          <a:r>
            <a:rPr lang="zh-CN" altLang="en-US" sz="2000" b="1" dirty="0" smtClean="0">
              <a:latin typeface="Arial" pitchFamily="34" charset="0"/>
              <a:cs typeface="Arial" pitchFamily="34" charset="0"/>
            </a:rPr>
            <a:t>（</a:t>
          </a:r>
          <a:r>
            <a:rPr lang="en-US" altLang="zh-CN" sz="2000" b="1" dirty="0" smtClean="0">
              <a:latin typeface="Arial" pitchFamily="34" charset="0"/>
              <a:cs typeface="Arial" pitchFamily="34" charset="0"/>
            </a:rPr>
            <a:t>Scrum</a:t>
          </a:r>
          <a:r>
            <a:rPr lang="zh-CN" altLang="en-US" sz="2000" b="1" dirty="0" smtClean="0">
              <a:latin typeface="Arial" pitchFamily="34" charset="0"/>
              <a:cs typeface="Arial" pitchFamily="34" charset="0"/>
            </a:rPr>
            <a:t>的</a:t>
          </a:r>
          <a:r>
            <a:rPr lang="en-US" altLang="zh-CN" sz="2000" b="1" dirty="0" smtClean="0">
              <a:latin typeface="Arial" pitchFamily="34" charset="0"/>
              <a:cs typeface="Arial" pitchFamily="34" charset="0"/>
            </a:rPr>
            <a:t>5</a:t>
          </a:r>
          <a:r>
            <a:rPr lang="zh-CN" altLang="en-US" sz="2000" b="1" dirty="0" smtClean="0">
              <a:latin typeface="Arial" pitchFamily="34" charset="0"/>
              <a:cs typeface="Arial" pitchFamily="34" charset="0"/>
            </a:rPr>
            <a:t>个价值）</a:t>
          </a:r>
          <a:endParaRPr lang="en-US" sz="2000" b="1" i="0" baseline="0" dirty="0">
            <a:latin typeface="Arial" pitchFamily="34" charset="0"/>
            <a:ea typeface="Ami R" pitchFamily="18" charset="-127"/>
            <a:cs typeface="Arial" pitchFamily="34" charset="0"/>
          </a:endParaRPr>
        </a:p>
      </dgm:t>
    </dgm:pt>
    <dgm:pt modelId="{32A60C84-840A-4A4A-B26F-031EFFC3D22E}" type="parTrans" cxnId="{F82274C5-2078-4847-9FD7-7652FC6A2626}">
      <dgm:prSet/>
      <dgm:spPr/>
      <dgm:t>
        <a:bodyPr/>
        <a:lstStyle/>
        <a:p>
          <a:endParaRPr lang="en-US" sz="2000" b="1">
            <a:latin typeface="Arial" pitchFamily="34" charset="0"/>
            <a:ea typeface="Ami R" pitchFamily="18" charset="-127"/>
            <a:cs typeface="Arial" pitchFamily="34" charset="0"/>
          </a:endParaRPr>
        </a:p>
      </dgm:t>
    </dgm:pt>
    <dgm:pt modelId="{9C262692-0D03-4A32-9FFF-D9A34FFFDA30}" type="sibTrans" cxnId="{F82274C5-2078-4847-9FD7-7652FC6A2626}">
      <dgm:prSet/>
      <dgm:spPr/>
      <dgm:t>
        <a:bodyPr/>
        <a:lstStyle/>
        <a:p>
          <a:endParaRPr lang="en-US" sz="2000" b="1">
            <a:latin typeface="Arial" pitchFamily="34" charset="0"/>
            <a:ea typeface="Ami R" pitchFamily="18" charset="-127"/>
            <a:cs typeface="Arial" pitchFamily="34" charset="0"/>
          </a:endParaRPr>
        </a:p>
      </dgm:t>
    </dgm:pt>
    <dgm:pt modelId="{BF992C55-AF28-4259-8F70-6419A898AD12}" type="pres">
      <dgm:prSet presAssocID="{A06427A1-0709-4F52-9714-20B0246C68E9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5EDCE5E-544F-4399-B170-4FF046A3D9CF}" type="pres">
      <dgm:prSet presAssocID="{706E3C55-D921-4518-88B5-F3332AB7C436}" presName="parentText" presStyleLbl="node1" presStyleIdx="0" presStyleCnt="1" custLinFactNeighborX="1820" custLinFactNeighborY="1351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8E9DB56-FD5B-459E-9F24-A2BD4ABE4935}" type="presOf" srcId="{706E3C55-D921-4518-88B5-F3332AB7C436}" destId="{35EDCE5E-544F-4399-B170-4FF046A3D9CF}" srcOrd="0" destOrd="0" presId="urn:microsoft.com/office/officeart/2005/8/layout/vList2"/>
    <dgm:cxn modelId="{F82274C5-2078-4847-9FD7-7652FC6A2626}" srcId="{A06427A1-0709-4F52-9714-20B0246C68E9}" destId="{706E3C55-D921-4518-88B5-F3332AB7C436}" srcOrd="0" destOrd="0" parTransId="{32A60C84-840A-4A4A-B26F-031EFFC3D22E}" sibTransId="{9C262692-0D03-4A32-9FFF-D9A34FFFDA30}"/>
    <dgm:cxn modelId="{77A48E90-11DB-4BFD-9F28-3F3A3B96BA53}" type="presOf" srcId="{A06427A1-0709-4F52-9714-20B0246C68E9}" destId="{BF992C55-AF28-4259-8F70-6419A898AD12}" srcOrd="0" destOrd="0" presId="urn:microsoft.com/office/officeart/2005/8/layout/vList2"/>
    <dgm:cxn modelId="{56913906-AEDC-48AF-BC12-F5FCAA3B5508}" type="presParOf" srcId="{BF992C55-AF28-4259-8F70-6419A898AD12}" destId="{35EDCE5E-544F-4399-B170-4FF046A3D9CF}" srcOrd="0" destOrd="0" presId="urn:microsoft.com/office/officeart/2005/8/layout/vList2"/>
  </dgm:cxnLst>
  <dgm:bg>
    <a:effectLst>
      <a:outerShdw blurRad="50800" dist="38100" dir="2700000" algn="tl" rotWithShape="0">
        <a:prstClr val="black">
          <a:alpha val="40000"/>
        </a:prstClr>
      </a:outerShdw>
    </a:effectLst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4.xml><?xml version="1.0" encoding="utf-8"?>
<dgm:dataModel xmlns:dgm="http://schemas.openxmlformats.org/drawingml/2006/diagram" xmlns:a="http://schemas.openxmlformats.org/drawingml/2006/main">
  <dgm:ptLst>
    <dgm:pt modelId="{8AC17556-1D14-4733-A675-8A175F6AEF3B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>
        <a:scene3d>
          <a:camera prst="orthographicFront">
            <a:rot lat="0" lon="0" rev="0"/>
          </a:camera>
          <a:lightRig rig="contrasting" dir="t">
            <a:rot lat="0" lon="0" rev="1500000"/>
          </a:lightRig>
        </a:scene3d>
      </dgm:spPr>
      <dgm:t>
        <a:bodyPr/>
        <a:lstStyle/>
        <a:p>
          <a:endParaRPr lang="en-US"/>
        </a:p>
      </dgm:t>
    </dgm:pt>
    <dgm:pt modelId="{A8E0C633-EF41-42D7-9101-89BFCFA9C8B9}">
      <dgm:prSet/>
      <dgm:spPr>
        <a:ln>
          <a:noFill/>
        </a:ln>
        <a:effectLst>
          <a:outerShdw blurRad="149987" dist="250190" dir="8460000" algn="ctr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500000"/>
          </a:lightRig>
        </a:scene3d>
        <a:sp3d prstMaterial="metal">
          <a:bevelT w="88900" h="88900"/>
        </a:sp3d>
      </dgm:spPr>
      <dgm:t>
        <a:bodyPr/>
        <a:lstStyle/>
        <a:p>
          <a:pPr rtl="0"/>
          <a:r>
            <a:rPr lang="en-US" dirty="0" smtClean="0"/>
            <a:t>Focus</a:t>
          </a:r>
          <a:r>
            <a:rPr lang="zh-CN" altLang="en-US" dirty="0" smtClean="0"/>
            <a:t>（专注）</a:t>
          </a:r>
          <a:endParaRPr lang="en-US" dirty="0" smtClean="0"/>
        </a:p>
      </dgm:t>
    </dgm:pt>
    <dgm:pt modelId="{3853E765-CD88-4CE5-A81A-BA59836709A2}" type="parTrans" cxnId="{B2842E9C-D6EF-494B-9BEC-257FDF4D421F}">
      <dgm:prSet/>
      <dgm:spPr/>
      <dgm:t>
        <a:bodyPr/>
        <a:lstStyle/>
        <a:p>
          <a:endParaRPr lang="en-US"/>
        </a:p>
      </dgm:t>
    </dgm:pt>
    <dgm:pt modelId="{1D52E716-8E23-4EF3-B949-855FA55FD536}" type="sibTrans" cxnId="{B2842E9C-D6EF-494B-9BEC-257FDF4D421F}">
      <dgm:prSet/>
      <dgm:spPr/>
      <dgm:t>
        <a:bodyPr/>
        <a:lstStyle/>
        <a:p>
          <a:endParaRPr lang="en-US"/>
        </a:p>
      </dgm:t>
    </dgm:pt>
    <dgm:pt modelId="{B57AD2C0-624B-49F7-8C0D-8EC9110A3103}">
      <dgm:prSet/>
      <dgm:spPr>
        <a:ln>
          <a:noFill/>
        </a:ln>
        <a:effectLst>
          <a:outerShdw blurRad="149987" dist="250190" dir="8460000" algn="ctr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500000"/>
          </a:lightRig>
        </a:scene3d>
        <a:sp3d prstMaterial="metal">
          <a:bevelT w="88900" h="88900"/>
        </a:sp3d>
      </dgm:spPr>
      <dgm:t>
        <a:bodyPr/>
        <a:lstStyle/>
        <a:p>
          <a:pPr rtl="0"/>
          <a:r>
            <a:rPr lang="nl-NL" dirty="0" smtClean="0"/>
            <a:t>Respect</a:t>
          </a:r>
          <a:r>
            <a:rPr lang="zh-CN" altLang="en-US" dirty="0" smtClean="0"/>
            <a:t>（尊重）</a:t>
          </a:r>
          <a:endParaRPr lang="en-US" dirty="0"/>
        </a:p>
      </dgm:t>
    </dgm:pt>
    <dgm:pt modelId="{78EE7C87-5950-4C71-BAD3-D3226E0F0F95}" type="parTrans" cxnId="{BC099107-A3C7-4737-9AA1-F711251F36F2}">
      <dgm:prSet/>
      <dgm:spPr/>
      <dgm:t>
        <a:bodyPr/>
        <a:lstStyle/>
        <a:p>
          <a:endParaRPr lang="en-US"/>
        </a:p>
      </dgm:t>
    </dgm:pt>
    <dgm:pt modelId="{8ED46B69-1B1A-44C5-8DAF-03C1EAD8AA48}" type="sibTrans" cxnId="{BC099107-A3C7-4737-9AA1-F711251F36F2}">
      <dgm:prSet/>
      <dgm:spPr/>
      <dgm:t>
        <a:bodyPr/>
        <a:lstStyle/>
        <a:p>
          <a:endParaRPr lang="en-US"/>
        </a:p>
      </dgm:t>
    </dgm:pt>
    <dgm:pt modelId="{ED6064BC-0D09-46FF-8B0F-ED28975E7A73}">
      <dgm:prSet/>
      <dgm:spPr>
        <a:ln>
          <a:noFill/>
        </a:ln>
        <a:effectLst>
          <a:outerShdw blurRad="149987" dist="250190" dir="8460000" algn="ctr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500000"/>
          </a:lightRig>
        </a:scene3d>
        <a:sp3d prstMaterial="metal">
          <a:bevelT w="88900" h="88900"/>
        </a:sp3d>
      </dgm:spPr>
      <dgm:t>
        <a:bodyPr/>
        <a:lstStyle/>
        <a:p>
          <a:pPr rtl="0"/>
          <a:r>
            <a:rPr lang="en-US" dirty="0" smtClean="0"/>
            <a:t>Commitment</a:t>
          </a:r>
          <a:r>
            <a:rPr lang="zh-CN" altLang="en-US" dirty="0" smtClean="0"/>
            <a:t>（承诺）</a:t>
          </a:r>
          <a:endParaRPr lang="en-US" dirty="0"/>
        </a:p>
      </dgm:t>
    </dgm:pt>
    <dgm:pt modelId="{A89BF906-CB51-440A-BB3D-3F87B7E4C10A}" type="parTrans" cxnId="{2471EAE0-C71F-4DE8-8D0A-485EB237EF62}">
      <dgm:prSet/>
      <dgm:spPr/>
      <dgm:t>
        <a:bodyPr/>
        <a:lstStyle/>
        <a:p>
          <a:endParaRPr lang="en-US"/>
        </a:p>
      </dgm:t>
    </dgm:pt>
    <dgm:pt modelId="{41296A69-CD80-4437-9FA8-677840C48195}" type="sibTrans" cxnId="{2471EAE0-C71F-4DE8-8D0A-485EB237EF62}">
      <dgm:prSet/>
      <dgm:spPr/>
      <dgm:t>
        <a:bodyPr/>
        <a:lstStyle/>
        <a:p>
          <a:endParaRPr lang="en-US"/>
        </a:p>
      </dgm:t>
    </dgm:pt>
    <dgm:pt modelId="{64F693C1-94FC-4E3E-ABFE-F7D056578524}">
      <dgm:prSet/>
      <dgm:spPr>
        <a:ln>
          <a:noFill/>
        </a:ln>
        <a:effectLst>
          <a:outerShdw blurRad="149987" dist="250190" dir="8460000" algn="ctr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500000"/>
          </a:lightRig>
        </a:scene3d>
        <a:sp3d prstMaterial="metal">
          <a:bevelT w="88900" h="88900"/>
        </a:sp3d>
      </dgm:spPr>
      <dgm:t>
        <a:bodyPr/>
        <a:lstStyle/>
        <a:p>
          <a:pPr rtl="0"/>
          <a:r>
            <a:rPr lang="en-US" dirty="0" smtClean="0"/>
            <a:t>Courage</a:t>
          </a:r>
          <a:r>
            <a:rPr lang="zh-CN" altLang="en-US" dirty="0" smtClean="0"/>
            <a:t>（勇气）</a:t>
          </a:r>
          <a:endParaRPr lang="en-US" dirty="0"/>
        </a:p>
      </dgm:t>
    </dgm:pt>
    <dgm:pt modelId="{E5C76068-DB0D-48B9-9177-529689923D5E}" type="parTrans" cxnId="{3B857C3F-DE36-43D9-AA81-99A4170BF591}">
      <dgm:prSet/>
      <dgm:spPr/>
      <dgm:t>
        <a:bodyPr/>
        <a:lstStyle/>
        <a:p>
          <a:endParaRPr lang="en-US"/>
        </a:p>
      </dgm:t>
    </dgm:pt>
    <dgm:pt modelId="{DC331F3D-9938-4BCD-A573-B57453CD67D5}" type="sibTrans" cxnId="{3B857C3F-DE36-43D9-AA81-99A4170BF591}">
      <dgm:prSet/>
      <dgm:spPr/>
      <dgm:t>
        <a:bodyPr/>
        <a:lstStyle/>
        <a:p>
          <a:endParaRPr lang="en-US"/>
        </a:p>
      </dgm:t>
    </dgm:pt>
    <dgm:pt modelId="{2B6CC3D8-AAF9-4729-86AA-C94E617004A1}">
      <dgm:prSet/>
      <dgm:spPr>
        <a:ln>
          <a:noFill/>
        </a:ln>
        <a:effectLst>
          <a:outerShdw blurRad="149987" dist="250190" dir="8460000" algn="ctr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500000"/>
          </a:lightRig>
        </a:scene3d>
        <a:sp3d prstMaterial="metal">
          <a:bevelT w="88900" h="88900"/>
        </a:sp3d>
      </dgm:spPr>
      <dgm:t>
        <a:bodyPr/>
        <a:lstStyle/>
        <a:p>
          <a:pPr rtl="0"/>
          <a:r>
            <a:rPr lang="nl-NL" dirty="0" smtClean="0"/>
            <a:t>Openess</a:t>
          </a:r>
          <a:r>
            <a:rPr lang="zh-CN" altLang="en-US" dirty="0" smtClean="0"/>
            <a:t>（开放）</a:t>
          </a:r>
          <a:endParaRPr lang="en-US" dirty="0"/>
        </a:p>
      </dgm:t>
    </dgm:pt>
    <dgm:pt modelId="{C5B5E814-42F4-4171-B4A2-1B13C3641CAC}" type="sibTrans" cxnId="{86A92128-15FE-47F9-830F-C574BFFC8165}">
      <dgm:prSet/>
      <dgm:spPr/>
      <dgm:t>
        <a:bodyPr/>
        <a:lstStyle/>
        <a:p>
          <a:endParaRPr lang="en-US"/>
        </a:p>
      </dgm:t>
    </dgm:pt>
    <dgm:pt modelId="{A77E8713-E349-45BF-8502-40154DB160BB}" type="parTrans" cxnId="{86A92128-15FE-47F9-830F-C574BFFC8165}">
      <dgm:prSet/>
      <dgm:spPr/>
      <dgm:t>
        <a:bodyPr/>
        <a:lstStyle/>
        <a:p>
          <a:endParaRPr lang="en-US"/>
        </a:p>
      </dgm:t>
    </dgm:pt>
    <dgm:pt modelId="{94697A0A-6100-4F89-BEAE-16065778BA9D}" type="pres">
      <dgm:prSet presAssocID="{8AC17556-1D14-4733-A675-8A175F6AEF3B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079DC04-8249-4991-83F5-D4757335171B}" type="pres">
      <dgm:prSet presAssocID="{2B6CC3D8-AAF9-4729-86AA-C94E617004A1}" presName="parentText" presStyleLbl="node1" presStyleIdx="0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A23077B-7FDF-49BE-AC6A-3D617EA1C344}" type="pres">
      <dgm:prSet presAssocID="{C5B5E814-42F4-4171-B4A2-1B13C3641CAC}" presName="spacer" presStyleCnt="0"/>
      <dgm:spPr>
        <a:ln>
          <a:noFill/>
        </a:ln>
        <a:effectLst>
          <a:outerShdw blurRad="149987" dist="250190" dir="8460000" algn="ctr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500000"/>
          </a:lightRig>
        </a:scene3d>
        <a:sp3d prstMaterial="metal">
          <a:bevelT w="88900" h="88900"/>
        </a:sp3d>
      </dgm:spPr>
      <dgm:t>
        <a:bodyPr/>
        <a:lstStyle/>
        <a:p>
          <a:endParaRPr lang="en-US"/>
        </a:p>
      </dgm:t>
    </dgm:pt>
    <dgm:pt modelId="{5A23B88B-C303-40DF-8480-A53D89AF3DAA}" type="pres">
      <dgm:prSet presAssocID="{A8E0C633-EF41-42D7-9101-89BFCFA9C8B9}" presName="parentText" presStyleLbl="node1" presStyleIdx="1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9D0B53A-32B5-4791-A2A6-032D731B2740}" type="pres">
      <dgm:prSet presAssocID="{1D52E716-8E23-4EF3-B949-855FA55FD536}" presName="spacer" presStyleCnt="0"/>
      <dgm:spPr>
        <a:ln>
          <a:noFill/>
        </a:ln>
        <a:effectLst>
          <a:outerShdw blurRad="149987" dist="250190" dir="8460000" algn="ctr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500000"/>
          </a:lightRig>
        </a:scene3d>
        <a:sp3d prstMaterial="metal">
          <a:bevelT w="88900" h="88900"/>
        </a:sp3d>
      </dgm:spPr>
      <dgm:t>
        <a:bodyPr/>
        <a:lstStyle/>
        <a:p>
          <a:endParaRPr lang="en-US"/>
        </a:p>
      </dgm:t>
    </dgm:pt>
    <dgm:pt modelId="{379A5FB1-A619-4516-B4B0-0A3086D4E218}" type="pres">
      <dgm:prSet presAssocID="{B57AD2C0-624B-49F7-8C0D-8EC9110A3103}" presName="parentText" presStyleLbl="node1" presStyleIdx="2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0E2E2D9-99FB-4D8A-B113-8B1984C32232}" type="pres">
      <dgm:prSet presAssocID="{8ED46B69-1B1A-44C5-8DAF-03C1EAD8AA48}" presName="spacer" presStyleCnt="0"/>
      <dgm:spPr>
        <a:ln>
          <a:noFill/>
        </a:ln>
        <a:effectLst>
          <a:outerShdw blurRad="149987" dist="250190" dir="8460000" algn="ctr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500000"/>
          </a:lightRig>
        </a:scene3d>
        <a:sp3d prstMaterial="metal">
          <a:bevelT w="88900" h="88900"/>
        </a:sp3d>
      </dgm:spPr>
      <dgm:t>
        <a:bodyPr/>
        <a:lstStyle/>
        <a:p>
          <a:endParaRPr lang="en-US"/>
        </a:p>
      </dgm:t>
    </dgm:pt>
    <dgm:pt modelId="{7D6E56C8-7654-4CD5-89D4-8A62A14A12C4}" type="pres">
      <dgm:prSet presAssocID="{ED6064BC-0D09-46FF-8B0F-ED28975E7A73}" presName="parentText" presStyleLbl="node1" presStyleIdx="3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32C0B3F-5136-4DE3-AED6-A44B9197DFB8}" type="pres">
      <dgm:prSet presAssocID="{41296A69-CD80-4437-9FA8-677840C48195}" presName="spacer" presStyleCnt="0"/>
      <dgm:spPr>
        <a:ln>
          <a:noFill/>
        </a:ln>
        <a:effectLst>
          <a:outerShdw blurRad="149987" dist="250190" dir="8460000" algn="ctr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500000"/>
          </a:lightRig>
        </a:scene3d>
        <a:sp3d prstMaterial="metal">
          <a:bevelT w="88900" h="88900"/>
        </a:sp3d>
      </dgm:spPr>
      <dgm:t>
        <a:bodyPr/>
        <a:lstStyle/>
        <a:p>
          <a:endParaRPr lang="en-US"/>
        </a:p>
      </dgm:t>
    </dgm:pt>
    <dgm:pt modelId="{92282CE2-EC31-400A-91C5-8ECF59088B4B}" type="pres">
      <dgm:prSet presAssocID="{64F693C1-94FC-4E3E-ABFE-F7D056578524}" presName="parentText" presStyleLbl="node1" presStyleIdx="4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B857C3F-DE36-43D9-AA81-99A4170BF591}" srcId="{8AC17556-1D14-4733-A675-8A175F6AEF3B}" destId="{64F693C1-94FC-4E3E-ABFE-F7D056578524}" srcOrd="4" destOrd="0" parTransId="{E5C76068-DB0D-48B9-9177-529689923D5E}" sibTransId="{DC331F3D-9938-4BCD-A573-B57453CD67D5}"/>
    <dgm:cxn modelId="{05596492-F21B-49FD-A5C6-2FB32ED0E1EA}" type="presOf" srcId="{B57AD2C0-624B-49F7-8C0D-8EC9110A3103}" destId="{379A5FB1-A619-4516-B4B0-0A3086D4E218}" srcOrd="0" destOrd="0" presId="urn:microsoft.com/office/officeart/2005/8/layout/vList2"/>
    <dgm:cxn modelId="{2471EAE0-C71F-4DE8-8D0A-485EB237EF62}" srcId="{8AC17556-1D14-4733-A675-8A175F6AEF3B}" destId="{ED6064BC-0D09-46FF-8B0F-ED28975E7A73}" srcOrd="3" destOrd="0" parTransId="{A89BF906-CB51-440A-BB3D-3F87B7E4C10A}" sibTransId="{41296A69-CD80-4437-9FA8-677840C48195}"/>
    <dgm:cxn modelId="{86A92128-15FE-47F9-830F-C574BFFC8165}" srcId="{8AC17556-1D14-4733-A675-8A175F6AEF3B}" destId="{2B6CC3D8-AAF9-4729-86AA-C94E617004A1}" srcOrd="0" destOrd="0" parTransId="{A77E8713-E349-45BF-8502-40154DB160BB}" sibTransId="{C5B5E814-42F4-4171-B4A2-1B13C3641CAC}"/>
    <dgm:cxn modelId="{BC099107-A3C7-4737-9AA1-F711251F36F2}" srcId="{8AC17556-1D14-4733-A675-8A175F6AEF3B}" destId="{B57AD2C0-624B-49F7-8C0D-8EC9110A3103}" srcOrd="2" destOrd="0" parTransId="{78EE7C87-5950-4C71-BAD3-D3226E0F0F95}" sibTransId="{8ED46B69-1B1A-44C5-8DAF-03C1EAD8AA48}"/>
    <dgm:cxn modelId="{260DE34B-4CF0-4BD0-A935-E1550B5C7782}" type="presOf" srcId="{A8E0C633-EF41-42D7-9101-89BFCFA9C8B9}" destId="{5A23B88B-C303-40DF-8480-A53D89AF3DAA}" srcOrd="0" destOrd="0" presId="urn:microsoft.com/office/officeart/2005/8/layout/vList2"/>
    <dgm:cxn modelId="{3BD83F88-6009-4BF7-8BC5-B330F5EA50F6}" type="presOf" srcId="{ED6064BC-0D09-46FF-8B0F-ED28975E7A73}" destId="{7D6E56C8-7654-4CD5-89D4-8A62A14A12C4}" srcOrd="0" destOrd="0" presId="urn:microsoft.com/office/officeart/2005/8/layout/vList2"/>
    <dgm:cxn modelId="{89C718F4-9B7E-4636-8595-53CCE412F801}" type="presOf" srcId="{2B6CC3D8-AAF9-4729-86AA-C94E617004A1}" destId="{4079DC04-8249-4991-83F5-D4757335171B}" srcOrd="0" destOrd="0" presId="urn:microsoft.com/office/officeart/2005/8/layout/vList2"/>
    <dgm:cxn modelId="{B2842E9C-D6EF-494B-9BEC-257FDF4D421F}" srcId="{8AC17556-1D14-4733-A675-8A175F6AEF3B}" destId="{A8E0C633-EF41-42D7-9101-89BFCFA9C8B9}" srcOrd="1" destOrd="0" parTransId="{3853E765-CD88-4CE5-A81A-BA59836709A2}" sibTransId="{1D52E716-8E23-4EF3-B949-855FA55FD536}"/>
    <dgm:cxn modelId="{24F8BF8F-99B4-4927-BD8E-65A652A8D81D}" type="presOf" srcId="{64F693C1-94FC-4E3E-ABFE-F7D056578524}" destId="{92282CE2-EC31-400A-91C5-8ECF59088B4B}" srcOrd="0" destOrd="0" presId="urn:microsoft.com/office/officeart/2005/8/layout/vList2"/>
    <dgm:cxn modelId="{56F1B21E-6309-4C97-8BC9-C554F97F8D13}" type="presOf" srcId="{8AC17556-1D14-4733-A675-8A175F6AEF3B}" destId="{94697A0A-6100-4F89-BEAE-16065778BA9D}" srcOrd="0" destOrd="0" presId="urn:microsoft.com/office/officeart/2005/8/layout/vList2"/>
    <dgm:cxn modelId="{A03BF591-DD60-427C-9B3C-443A3C015FB3}" type="presParOf" srcId="{94697A0A-6100-4F89-BEAE-16065778BA9D}" destId="{4079DC04-8249-4991-83F5-D4757335171B}" srcOrd="0" destOrd="0" presId="urn:microsoft.com/office/officeart/2005/8/layout/vList2"/>
    <dgm:cxn modelId="{2C8F426F-7623-4263-9792-08DD19F1CBD9}" type="presParOf" srcId="{94697A0A-6100-4F89-BEAE-16065778BA9D}" destId="{3A23077B-7FDF-49BE-AC6A-3D617EA1C344}" srcOrd="1" destOrd="0" presId="urn:microsoft.com/office/officeart/2005/8/layout/vList2"/>
    <dgm:cxn modelId="{452B82A3-5234-4090-A9AD-6C2F05964952}" type="presParOf" srcId="{94697A0A-6100-4F89-BEAE-16065778BA9D}" destId="{5A23B88B-C303-40DF-8480-A53D89AF3DAA}" srcOrd="2" destOrd="0" presId="urn:microsoft.com/office/officeart/2005/8/layout/vList2"/>
    <dgm:cxn modelId="{0FD6A79E-4E88-4FD3-9171-6A16177A0702}" type="presParOf" srcId="{94697A0A-6100-4F89-BEAE-16065778BA9D}" destId="{E9D0B53A-32B5-4791-A2A6-032D731B2740}" srcOrd="3" destOrd="0" presId="urn:microsoft.com/office/officeart/2005/8/layout/vList2"/>
    <dgm:cxn modelId="{C8418569-CB75-46F8-AAE1-7A667D735187}" type="presParOf" srcId="{94697A0A-6100-4F89-BEAE-16065778BA9D}" destId="{379A5FB1-A619-4516-B4B0-0A3086D4E218}" srcOrd="4" destOrd="0" presId="urn:microsoft.com/office/officeart/2005/8/layout/vList2"/>
    <dgm:cxn modelId="{1D4299DF-76B1-4A0E-8C32-8DA9E85F1AE9}" type="presParOf" srcId="{94697A0A-6100-4F89-BEAE-16065778BA9D}" destId="{A0E2E2D9-99FB-4D8A-B113-8B1984C32232}" srcOrd="5" destOrd="0" presId="urn:microsoft.com/office/officeart/2005/8/layout/vList2"/>
    <dgm:cxn modelId="{89E234F8-BF13-4250-8830-007CF204FD20}" type="presParOf" srcId="{94697A0A-6100-4F89-BEAE-16065778BA9D}" destId="{7D6E56C8-7654-4CD5-89D4-8A62A14A12C4}" srcOrd="6" destOrd="0" presId="urn:microsoft.com/office/officeart/2005/8/layout/vList2"/>
    <dgm:cxn modelId="{C9A4B496-9406-4397-A75A-7A142EAAB5EF}" type="presParOf" srcId="{94697A0A-6100-4F89-BEAE-16065778BA9D}" destId="{C32C0B3F-5136-4DE3-AED6-A44B9197DFB8}" srcOrd="7" destOrd="0" presId="urn:microsoft.com/office/officeart/2005/8/layout/vList2"/>
    <dgm:cxn modelId="{0E735586-CB49-4653-9DD4-B85A9CC9D910}" type="presParOf" srcId="{94697A0A-6100-4F89-BEAE-16065778BA9D}" destId="{92282CE2-EC31-400A-91C5-8ECF59088B4B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5.xml><?xml version="1.0" encoding="utf-8"?>
<dgm:dataModel xmlns:dgm="http://schemas.openxmlformats.org/drawingml/2006/diagram" xmlns:a="http://schemas.openxmlformats.org/drawingml/2006/main">
  <dgm:ptLst>
    <dgm:pt modelId="{A06427A1-0709-4F52-9714-20B0246C68E9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F992C55-AF28-4259-8F70-6419A898AD12}" type="pres">
      <dgm:prSet presAssocID="{A06427A1-0709-4F52-9714-20B0246C68E9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</dgm:ptLst>
  <dgm:cxnLst>
    <dgm:cxn modelId="{BF17A69E-5153-4950-AFF1-E163325F6A33}" type="presOf" srcId="{A06427A1-0709-4F52-9714-20B0246C68E9}" destId="{BF992C55-AF28-4259-8F70-6419A898AD12}" srcOrd="0" destOrd="0" presId="urn:microsoft.com/office/officeart/2005/8/layout/vList2"/>
  </dgm:cxnLst>
  <dgm:bg>
    <a:effectLst>
      <a:outerShdw blurRad="50800" dist="38100" dir="2700000" algn="tl" rotWithShape="0">
        <a:prstClr val="black">
          <a:alpha val="40000"/>
        </a:prstClr>
      </a:outerShdw>
    </a:effectLst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6.xml><?xml version="1.0" encoding="utf-8"?>
<dgm:dataModel xmlns:dgm="http://schemas.openxmlformats.org/drawingml/2006/diagram" xmlns:a="http://schemas.openxmlformats.org/drawingml/2006/main">
  <dgm:ptLst>
    <dgm:pt modelId="{A06427A1-0709-4F52-9714-20B0246C68E9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06E3C55-D921-4518-88B5-F3332AB7C436}">
      <dgm:prSet custT="1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pPr rtl="0"/>
          <a:r>
            <a:rPr lang="en-US" sz="2000" b="1" dirty="0" smtClean="0">
              <a:latin typeface="Arial" pitchFamily="34" charset="0"/>
              <a:cs typeface="Arial" pitchFamily="34" charset="0"/>
            </a:rPr>
            <a:t>There’s no Silver Bullets</a:t>
          </a:r>
          <a:endParaRPr lang="en-US" sz="2000" b="1" i="0" baseline="0" dirty="0">
            <a:latin typeface="Arial" pitchFamily="34" charset="0"/>
            <a:ea typeface="Ami R" pitchFamily="18" charset="-127"/>
            <a:cs typeface="Arial" pitchFamily="34" charset="0"/>
          </a:endParaRPr>
        </a:p>
      </dgm:t>
    </dgm:pt>
    <dgm:pt modelId="{32A60C84-840A-4A4A-B26F-031EFFC3D22E}" type="parTrans" cxnId="{F82274C5-2078-4847-9FD7-7652FC6A2626}">
      <dgm:prSet/>
      <dgm:spPr/>
      <dgm:t>
        <a:bodyPr/>
        <a:lstStyle/>
        <a:p>
          <a:endParaRPr lang="en-US" sz="2000" b="1">
            <a:latin typeface="Arial" pitchFamily="34" charset="0"/>
            <a:ea typeface="Ami R" pitchFamily="18" charset="-127"/>
            <a:cs typeface="Arial" pitchFamily="34" charset="0"/>
          </a:endParaRPr>
        </a:p>
      </dgm:t>
    </dgm:pt>
    <dgm:pt modelId="{9C262692-0D03-4A32-9FFF-D9A34FFFDA30}" type="sibTrans" cxnId="{F82274C5-2078-4847-9FD7-7652FC6A2626}">
      <dgm:prSet/>
      <dgm:spPr/>
      <dgm:t>
        <a:bodyPr/>
        <a:lstStyle/>
        <a:p>
          <a:endParaRPr lang="en-US" sz="2000" b="1">
            <a:latin typeface="Arial" pitchFamily="34" charset="0"/>
            <a:ea typeface="Ami R" pitchFamily="18" charset="-127"/>
            <a:cs typeface="Arial" pitchFamily="34" charset="0"/>
          </a:endParaRPr>
        </a:p>
      </dgm:t>
    </dgm:pt>
    <dgm:pt modelId="{BF992C55-AF28-4259-8F70-6419A898AD12}" type="pres">
      <dgm:prSet presAssocID="{A06427A1-0709-4F52-9714-20B0246C68E9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5EDCE5E-544F-4399-B170-4FF046A3D9CF}" type="pres">
      <dgm:prSet presAssocID="{706E3C55-D921-4518-88B5-F3332AB7C436}" presName="parentText" presStyleLbl="node1" presStyleIdx="0" presStyleCnt="1" custLinFactNeighborX="1820" custLinFactNeighborY="1351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82274C5-2078-4847-9FD7-7652FC6A2626}" srcId="{A06427A1-0709-4F52-9714-20B0246C68E9}" destId="{706E3C55-D921-4518-88B5-F3332AB7C436}" srcOrd="0" destOrd="0" parTransId="{32A60C84-840A-4A4A-B26F-031EFFC3D22E}" sibTransId="{9C262692-0D03-4A32-9FFF-D9A34FFFDA30}"/>
    <dgm:cxn modelId="{6F5FA851-CB14-4947-B460-908BD7B90D7B}" type="presOf" srcId="{A06427A1-0709-4F52-9714-20B0246C68E9}" destId="{BF992C55-AF28-4259-8F70-6419A898AD12}" srcOrd="0" destOrd="0" presId="urn:microsoft.com/office/officeart/2005/8/layout/vList2"/>
    <dgm:cxn modelId="{04C9DA48-4C84-4CC6-8927-2970E4B17FB2}" type="presOf" srcId="{706E3C55-D921-4518-88B5-F3332AB7C436}" destId="{35EDCE5E-544F-4399-B170-4FF046A3D9CF}" srcOrd="0" destOrd="0" presId="urn:microsoft.com/office/officeart/2005/8/layout/vList2"/>
    <dgm:cxn modelId="{3CB225D7-62E9-4B17-A95C-E3918E871671}" type="presParOf" srcId="{BF992C55-AF28-4259-8F70-6419A898AD12}" destId="{35EDCE5E-544F-4399-B170-4FF046A3D9CF}" srcOrd="0" destOrd="0" presId="urn:microsoft.com/office/officeart/2005/8/layout/vList2"/>
  </dgm:cxnLst>
  <dgm:bg>
    <a:effectLst>
      <a:outerShdw blurRad="50800" dist="38100" dir="2700000" algn="tl" rotWithShape="0">
        <a:prstClr val="black">
          <a:alpha val="40000"/>
        </a:prstClr>
      </a:outerShdw>
    </a:effectLst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06427A1-0709-4F52-9714-20B0246C68E9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06E3C55-D921-4518-88B5-F3332AB7C436}">
      <dgm:prSet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pPr rtl="0"/>
          <a:r>
            <a:rPr lang="en-US" b="1" dirty="0" smtClean="0">
              <a:latin typeface="Arial" pitchFamily="34" charset="0"/>
              <a:cs typeface="Arial" pitchFamily="34" charset="0"/>
            </a:rPr>
            <a:t>Spectrum of Process Complexity</a:t>
          </a:r>
          <a:r>
            <a:rPr lang="en-US" b="1" i="0" baseline="0" dirty="0" smtClean="0">
              <a:latin typeface="Arial" pitchFamily="34" charset="0"/>
              <a:cs typeface="Arial" pitchFamily="34" charset="0"/>
            </a:rPr>
            <a:t>	</a:t>
          </a:r>
          <a:endParaRPr lang="en-US" b="1" i="0" baseline="0" dirty="0">
            <a:latin typeface="Arial" pitchFamily="34" charset="0"/>
            <a:cs typeface="Arial" pitchFamily="34" charset="0"/>
          </a:endParaRPr>
        </a:p>
      </dgm:t>
    </dgm:pt>
    <dgm:pt modelId="{32A60C84-840A-4A4A-B26F-031EFFC3D22E}" type="parTrans" cxnId="{F82274C5-2078-4847-9FD7-7652FC6A2626}">
      <dgm:prSet/>
      <dgm:spPr/>
      <dgm:t>
        <a:bodyPr/>
        <a:lstStyle/>
        <a:p>
          <a:endParaRPr lang="en-US" b="1">
            <a:latin typeface="Arial" pitchFamily="34" charset="0"/>
            <a:cs typeface="Arial" pitchFamily="34" charset="0"/>
          </a:endParaRPr>
        </a:p>
      </dgm:t>
    </dgm:pt>
    <dgm:pt modelId="{9C262692-0D03-4A32-9FFF-D9A34FFFDA30}" type="sibTrans" cxnId="{F82274C5-2078-4847-9FD7-7652FC6A2626}">
      <dgm:prSet/>
      <dgm:spPr/>
      <dgm:t>
        <a:bodyPr/>
        <a:lstStyle/>
        <a:p>
          <a:endParaRPr lang="en-US" b="1">
            <a:latin typeface="Arial" pitchFamily="34" charset="0"/>
            <a:cs typeface="Arial" pitchFamily="34" charset="0"/>
          </a:endParaRPr>
        </a:p>
      </dgm:t>
    </dgm:pt>
    <dgm:pt modelId="{BF992C55-AF28-4259-8F70-6419A898AD12}" type="pres">
      <dgm:prSet presAssocID="{A06427A1-0709-4F52-9714-20B0246C68E9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5EDCE5E-544F-4399-B170-4FF046A3D9CF}" type="pres">
      <dgm:prSet presAssocID="{706E3C55-D921-4518-88B5-F3332AB7C436}" presName="parentText" presStyleLbl="node1" presStyleIdx="0" presStyleCnt="1" custLinFactNeighborX="4094" custLinFactNeighborY="81499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1AFAAB2-95A0-4616-B1DC-35E0827FC2D7}" type="presOf" srcId="{706E3C55-D921-4518-88B5-F3332AB7C436}" destId="{35EDCE5E-544F-4399-B170-4FF046A3D9CF}" srcOrd="0" destOrd="0" presId="urn:microsoft.com/office/officeart/2005/8/layout/vList2"/>
    <dgm:cxn modelId="{58E6463E-CAC4-40C4-81E5-4A3A5CF68B38}" type="presOf" srcId="{A06427A1-0709-4F52-9714-20B0246C68E9}" destId="{BF992C55-AF28-4259-8F70-6419A898AD12}" srcOrd="0" destOrd="0" presId="urn:microsoft.com/office/officeart/2005/8/layout/vList2"/>
    <dgm:cxn modelId="{F82274C5-2078-4847-9FD7-7652FC6A2626}" srcId="{A06427A1-0709-4F52-9714-20B0246C68E9}" destId="{706E3C55-D921-4518-88B5-F3332AB7C436}" srcOrd="0" destOrd="0" parTransId="{32A60C84-840A-4A4A-B26F-031EFFC3D22E}" sibTransId="{9C262692-0D03-4A32-9FFF-D9A34FFFDA30}"/>
    <dgm:cxn modelId="{6D28E2DE-4317-4D94-A564-B00F1FF60F4E}" type="presParOf" srcId="{BF992C55-AF28-4259-8F70-6419A898AD12}" destId="{35EDCE5E-544F-4399-B170-4FF046A3D9CF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06427A1-0709-4F52-9714-20B0246C68E9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06E3C55-D921-4518-88B5-F3332AB7C436}">
      <dgm:prSet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pPr rtl="0"/>
          <a:r>
            <a:rPr lang="en-US" b="1" dirty="0" smtClean="0">
              <a:latin typeface="Arial" pitchFamily="34" charset="0"/>
              <a:cs typeface="Arial" pitchFamily="34" charset="0"/>
            </a:rPr>
            <a:t>Waterfall  VS  Agile</a:t>
          </a:r>
          <a:r>
            <a:rPr lang="en-US" b="1" i="0" baseline="0" dirty="0" smtClean="0">
              <a:latin typeface="Arial" pitchFamily="34" charset="0"/>
              <a:cs typeface="Arial" pitchFamily="34" charset="0"/>
            </a:rPr>
            <a:t>	</a:t>
          </a:r>
          <a:endParaRPr lang="en-US" b="1" i="0" baseline="0" dirty="0">
            <a:latin typeface="Arial" pitchFamily="34" charset="0"/>
            <a:cs typeface="Arial" pitchFamily="34" charset="0"/>
          </a:endParaRPr>
        </a:p>
      </dgm:t>
    </dgm:pt>
    <dgm:pt modelId="{32A60C84-840A-4A4A-B26F-031EFFC3D22E}" type="parTrans" cxnId="{F82274C5-2078-4847-9FD7-7652FC6A2626}">
      <dgm:prSet/>
      <dgm:spPr/>
      <dgm:t>
        <a:bodyPr/>
        <a:lstStyle/>
        <a:p>
          <a:endParaRPr lang="en-US" b="1">
            <a:latin typeface="Arial" pitchFamily="34" charset="0"/>
            <a:cs typeface="Arial" pitchFamily="34" charset="0"/>
          </a:endParaRPr>
        </a:p>
      </dgm:t>
    </dgm:pt>
    <dgm:pt modelId="{9C262692-0D03-4A32-9FFF-D9A34FFFDA30}" type="sibTrans" cxnId="{F82274C5-2078-4847-9FD7-7652FC6A2626}">
      <dgm:prSet/>
      <dgm:spPr/>
      <dgm:t>
        <a:bodyPr/>
        <a:lstStyle/>
        <a:p>
          <a:endParaRPr lang="en-US" b="1">
            <a:latin typeface="Arial" pitchFamily="34" charset="0"/>
            <a:cs typeface="Arial" pitchFamily="34" charset="0"/>
          </a:endParaRPr>
        </a:p>
      </dgm:t>
    </dgm:pt>
    <dgm:pt modelId="{BF992C55-AF28-4259-8F70-6419A898AD12}" type="pres">
      <dgm:prSet presAssocID="{A06427A1-0709-4F52-9714-20B0246C68E9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5EDCE5E-544F-4399-B170-4FF046A3D9CF}" type="pres">
      <dgm:prSet presAssocID="{706E3C55-D921-4518-88B5-F3332AB7C436}" presName="parentText" presStyleLbl="node1" presStyleIdx="0" presStyleCnt="1" custLinFactNeighborX="4094" custLinFactNeighborY="81499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D828C29-1FE7-4CB1-833B-659DB180B8FC}" type="presOf" srcId="{A06427A1-0709-4F52-9714-20B0246C68E9}" destId="{BF992C55-AF28-4259-8F70-6419A898AD12}" srcOrd="0" destOrd="0" presId="urn:microsoft.com/office/officeart/2005/8/layout/vList2"/>
    <dgm:cxn modelId="{F82274C5-2078-4847-9FD7-7652FC6A2626}" srcId="{A06427A1-0709-4F52-9714-20B0246C68E9}" destId="{706E3C55-D921-4518-88B5-F3332AB7C436}" srcOrd="0" destOrd="0" parTransId="{32A60C84-840A-4A4A-B26F-031EFFC3D22E}" sibTransId="{9C262692-0D03-4A32-9FFF-D9A34FFFDA30}"/>
    <dgm:cxn modelId="{908564DF-D39C-4FB7-A666-E4000DD200A0}" type="presOf" srcId="{706E3C55-D921-4518-88B5-F3332AB7C436}" destId="{35EDCE5E-544F-4399-B170-4FF046A3D9CF}" srcOrd="0" destOrd="0" presId="urn:microsoft.com/office/officeart/2005/8/layout/vList2"/>
    <dgm:cxn modelId="{755D1316-E51A-4525-9A7F-3493E5BCEC75}" type="presParOf" srcId="{BF992C55-AF28-4259-8F70-6419A898AD12}" destId="{35EDCE5E-544F-4399-B170-4FF046A3D9CF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A06427A1-0709-4F52-9714-20B0246C68E9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06E3C55-D921-4518-88B5-F3332AB7C436}">
      <dgm:prSet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pPr rtl="0"/>
          <a:r>
            <a:rPr lang="en-US" b="1" i="0" baseline="0" dirty="0" smtClean="0">
              <a:latin typeface="Arial" pitchFamily="34" charset="0"/>
              <a:cs typeface="Arial" pitchFamily="34" charset="0"/>
            </a:rPr>
            <a:t>Waterfall  VS  Agile  -  Manage Change</a:t>
          </a:r>
          <a:endParaRPr lang="en-US" b="1" i="0" baseline="0" dirty="0">
            <a:latin typeface="Arial" pitchFamily="34" charset="0"/>
            <a:cs typeface="Arial" pitchFamily="34" charset="0"/>
          </a:endParaRPr>
        </a:p>
      </dgm:t>
    </dgm:pt>
    <dgm:pt modelId="{32A60C84-840A-4A4A-B26F-031EFFC3D22E}" type="parTrans" cxnId="{F82274C5-2078-4847-9FD7-7652FC6A2626}">
      <dgm:prSet/>
      <dgm:spPr/>
      <dgm:t>
        <a:bodyPr/>
        <a:lstStyle/>
        <a:p>
          <a:endParaRPr lang="en-US" b="1">
            <a:latin typeface="Arial" pitchFamily="34" charset="0"/>
            <a:cs typeface="Arial" pitchFamily="34" charset="0"/>
          </a:endParaRPr>
        </a:p>
      </dgm:t>
    </dgm:pt>
    <dgm:pt modelId="{9C262692-0D03-4A32-9FFF-D9A34FFFDA30}" type="sibTrans" cxnId="{F82274C5-2078-4847-9FD7-7652FC6A2626}">
      <dgm:prSet/>
      <dgm:spPr/>
      <dgm:t>
        <a:bodyPr/>
        <a:lstStyle/>
        <a:p>
          <a:endParaRPr lang="en-US" b="1">
            <a:latin typeface="Arial" pitchFamily="34" charset="0"/>
            <a:cs typeface="Arial" pitchFamily="34" charset="0"/>
          </a:endParaRPr>
        </a:p>
      </dgm:t>
    </dgm:pt>
    <dgm:pt modelId="{BF992C55-AF28-4259-8F70-6419A898AD12}" type="pres">
      <dgm:prSet presAssocID="{A06427A1-0709-4F52-9714-20B0246C68E9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5EDCE5E-544F-4399-B170-4FF046A3D9CF}" type="pres">
      <dgm:prSet presAssocID="{706E3C55-D921-4518-88B5-F3332AB7C436}" presName="parentText" presStyleLbl="node1" presStyleIdx="0" presStyleCnt="1" custLinFactNeighborX="4094" custLinFactNeighborY="81499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A6CCE57-C71D-4907-AA29-E21B77C8B054}" type="presOf" srcId="{706E3C55-D921-4518-88B5-F3332AB7C436}" destId="{35EDCE5E-544F-4399-B170-4FF046A3D9CF}" srcOrd="0" destOrd="0" presId="urn:microsoft.com/office/officeart/2005/8/layout/vList2"/>
    <dgm:cxn modelId="{F82274C5-2078-4847-9FD7-7652FC6A2626}" srcId="{A06427A1-0709-4F52-9714-20B0246C68E9}" destId="{706E3C55-D921-4518-88B5-F3332AB7C436}" srcOrd="0" destOrd="0" parTransId="{32A60C84-840A-4A4A-B26F-031EFFC3D22E}" sibTransId="{9C262692-0D03-4A32-9FFF-D9A34FFFDA30}"/>
    <dgm:cxn modelId="{0A4D37D0-BBAE-4B7A-AFB0-319692FD49C1}" type="presOf" srcId="{A06427A1-0709-4F52-9714-20B0246C68E9}" destId="{BF992C55-AF28-4259-8F70-6419A898AD12}" srcOrd="0" destOrd="0" presId="urn:microsoft.com/office/officeart/2005/8/layout/vList2"/>
    <dgm:cxn modelId="{A21CFDB0-2818-4362-AEDE-160A978CAD28}" type="presParOf" srcId="{BF992C55-AF28-4259-8F70-6419A898AD12}" destId="{35EDCE5E-544F-4399-B170-4FF046A3D9CF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A06427A1-0709-4F52-9714-20B0246C68E9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06E3C55-D921-4518-88B5-F3332AB7C436}">
      <dgm:prSet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pPr rtl="0"/>
          <a:r>
            <a:rPr lang="en-US" b="1" i="0" baseline="0" dirty="0" smtClean="0">
              <a:latin typeface="Arial" pitchFamily="34" charset="0"/>
              <a:cs typeface="Arial" pitchFamily="34" charset="0"/>
            </a:rPr>
            <a:t>Benefits of Agile / </a:t>
          </a:r>
          <a:r>
            <a:rPr lang="zh-CN" altLang="en-US" b="1" i="0" baseline="0" dirty="0" smtClean="0">
              <a:latin typeface="Arial" pitchFamily="34" charset="0"/>
              <a:cs typeface="Arial" pitchFamily="34" charset="0"/>
            </a:rPr>
            <a:t>敏捷的优势</a:t>
          </a:r>
          <a:r>
            <a:rPr lang="en-US" b="1" i="0" baseline="0" dirty="0" smtClean="0">
              <a:latin typeface="Arial" pitchFamily="34" charset="0"/>
              <a:cs typeface="Arial" pitchFamily="34" charset="0"/>
            </a:rPr>
            <a:t>	</a:t>
          </a:r>
          <a:endParaRPr lang="en-US" b="1" i="0" baseline="0" dirty="0">
            <a:latin typeface="Arial" pitchFamily="34" charset="0"/>
            <a:cs typeface="Arial" pitchFamily="34" charset="0"/>
          </a:endParaRPr>
        </a:p>
      </dgm:t>
    </dgm:pt>
    <dgm:pt modelId="{32A60C84-840A-4A4A-B26F-031EFFC3D22E}" type="parTrans" cxnId="{F82274C5-2078-4847-9FD7-7652FC6A2626}">
      <dgm:prSet/>
      <dgm:spPr/>
      <dgm:t>
        <a:bodyPr/>
        <a:lstStyle/>
        <a:p>
          <a:endParaRPr lang="en-US" b="1">
            <a:latin typeface="Arial" pitchFamily="34" charset="0"/>
            <a:cs typeface="Arial" pitchFamily="34" charset="0"/>
          </a:endParaRPr>
        </a:p>
      </dgm:t>
    </dgm:pt>
    <dgm:pt modelId="{9C262692-0D03-4A32-9FFF-D9A34FFFDA30}" type="sibTrans" cxnId="{F82274C5-2078-4847-9FD7-7652FC6A2626}">
      <dgm:prSet/>
      <dgm:spPr/>
      <dgm:t>
        <a:bodyPr/>
        <a:lstStyle/>
        <a:p>
          <a:endParaRPr lang="en-US" b="1">
            <a:latin typeface="Arial" pitchFamily="34" charset="0"/>
            <a:cs typeface="Arial" pitchFamily="34" charset="0"/>
          </a:endParaRPr>
        </a:p>
      </dgm:t>
    </dgm:pt>
    <dgm:pt modelId="{BF992C55-AF28-4259-8F70-6419A898AD12}" type="pres">
      <dgm:prSet presAssocID="{A06427A1-0709-4F52-9714-20B0246C68E9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5EDCE5E-544F-4399-B170-4FF046A3D9CF}" type="pres">
      <dgm:prSet presAssocID="{706E3C55-D921-4518-88B5-F3332AB7C436}" presName="parentText" presStyleLbl="node1" presStyleIdx="0" presStyleCnt="1" custLinFactNeighborX="4094" custLinFactNeighborY="81499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6FAE78A-928C-4886-A942-197A8A949794}" type="presOf" srcId="{706E3C55-D921-4518-88B5-F3332AB7C436}" destId="{35EDCE5E-544F-4399-B170-4FF046A3D9CF}" srcOrd="0" destOrd="0" presId="urn:microsoft.com/office/officeart/2005/8/layout/vList2"/>
    <dgm:cxn modelId="{F82274C5-2078-4847-9FD7-7652FC6A2626}" srcId="{A06427A1-0709-4F52-9714-20B0246C68E9}" destId="{706E3C55-D921-4518-88B5-F3332AB7C436}" srcOrd="0" destOrd="0" parTransId="{32A60C84-840A-4A4A-B26F-031EFFC3D22E}" sibTransId="{9C262692-0D03-4A32-9FFF-D9A34FFFDA30}"/>
    <dgm:cxn modelId="{086D7090-CC2D-463B-BC9C-590082D16CF4}" type="presOf" srcId="{A06427A1-0709-4F52-9714-20B0246C68E9}" destId="{BF992C55-AF28-4259-8F70-6419A898AD12}" srcOrd="0" destOrd="0" presId="urn:microsoft.com/office/officeart/2005/8/layout/vList2"/>
    <dgm:cxn modelId="{E395052D-B20D-4E0F-B954-C603E671E4DF}" type="presParOf" srcId="{BF992C55-AF28-4259-8F70-6419A898AD12}" destId="{35EDCE5E-544F-4399-B170-4FF046A3D9CF}" srcOrd="0" destOrd="0" presId="urn:microsoft.com/office/officeart/2005/8/layout/vList2"/>
  </dgm:cxnLst>
  <dgm:bg>
    <a:effectLst>
      <a:outerShdw blurRad="50800" dist="38100" dir="2700000" algn="tl" rotWithShape="0">
        <a:prstClr val="black">
          <a:alpha val="40000"/>
        </a:prstClr>
      </a:outerShdw>
    </a:effectLst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ABFAC69E-438B-4CC4-9F2A-AC864F8FA7C6}" type="doc">
      <dgm:prSet loTypeId="urn:microsoft.com/office/officeart/2005/8/layout/vList2" loCatId="list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007ABF2-282D-46AB-9A50-131193298677}">
      <dgm:prSet custT="1"/>
      <dgm:spPr/>
      <dgm:t>
        <a:bodyPr/>
        <a:lstStyle/>
        <a:p>
          <a:pPr algn="l" rtl="0"/>
          <a:r>
            <a:rPr lang="en-US" sz="1400" b="0" i="0" u="none" dirty="0" smtClean="0"/>
            <a:t>Delivers business value early and often</a:t>
          </a:r>
        </a:p>
        <a:p>
          <a:pPr algn="l" rtl="0"/>
          <a:r>
            <a:rPr lang="zh-CN" altLang="en-US" sz="1400" baseline="0" dirty="0" smtClean="0"/>
            <a:t>更早更频繁的交付业务价值</a:t>
          </a:r>
          <a:endParaRPr lang="en-US" sz="1400" b="0" i="0" u="none" dirty="0"/>
        </a:p>
      </dgm:t>
    </dgm:pt>
    <dgm:pt modelId="{9744EB90-601C-4173-AAE5-3463B7C52450}" type="parTrans" cxnId="{30B98883-4CC1-41DA-8A2A-EAA9958369FF}">
      <dgm:prSet/>
      <dgm:spPr/>
      <dgm:t>
        <a:bodyPr/>
        <a:lstStyle/>
        <a:p>
          <a:pPr algn="l"/>
          <a:endParaRPr lang="en-US" sz="1400" b="0" i="0" u="none"/>
        </a:p>
      </dgm:t>
    </dgm:pt>
    <dgm:pt modelId="{B5C5F17A-6D16-46B9-8036-B17A2652BF92}" type="sibTrans" cxnId="{30B98883-4CC1-41DA-8A2A-EAA9958369FF}">
      <dgm:prSet/>
      <dgm:spPr/>
      <dgm:t>
        <a:bodyPr/>
        <a:lstStyle/>
        <a:p>
          <a:pPr algn="l"/>
          <a:endParaRPr lang="en-US" sz="1400" b="0" i="0" u="none"/>
        </a:p>
      </dgm:t>
    </dgm:pt>
    <dgm:pt modelId="{5C8CFEB3-A8A3-4105-B900-358ACD2314DD}">
      <dgm:prSet custT="1"/>
      <dgm:spPr/>
      <dgm:t>
        <a:bodyPr/>
        <a:lstStyle/>
        <a:p>
          <a:pPr algn="l" rtl="0"/>
          <a:r>
            <a:rPr lang="en-US" sz="1400" b="0" i="0" u="none" dirty="0" smtClean="0"/>
            <a:t>Easily adapts to changing requirements and priorities</a:t>
          </a:r>
        </a:p>
        <a:p>
          <a:pPr algn="l" rtl="0"/>
          <a:r>
            <a:rPr lang="zh-CN" altLang="en-US" sz="1400" baseline="0" dirty="0" smtClean="0"/>
            <a:t>方便的适应需求变化和优先级调整</a:t>
          </a:r>
          <a:endParaRPr lang="en-US" sz="1400" b="0" i="0" u="none" dirty="0"/>
        </a:p>
      </dgm:t>
    </dgm:pt>
    <dgm:pt modelId="{077E9CD1-2C2A-42EA-888B-FC00CABE89B0}" type="parTrans" cxnId="{6FD42209-126A-4581-9E02-EA175ED656C0}">
      <dgm:prSet/>
      <dgm:spPr/>
      <dgm:t>
        <a:bodyPr/>
        <a:lstStyle/>
        <a:p>
          <a:pPr algn="l"/>
          <a:endParaRPr lang="en-US" sz="1400" b="0" i="0" u="none"/>
        </a:p>
      </dgm:t>
    </dgm:pt>
    <dgm:pt modelId="{AF10F1C5-7E72-4AD9-A02C-D52DFDC7C0FC}" type="sibTrans" cxnId="{6FD42209-126A-4581-9E02-EA175ED656C0}">
      <dgm:prSet/>
      <dgm:spPr/>
      <dgm:t>
        <a:bodyPr/>
        <a:lstStyle/>
        <a:p>
          <a:pPr algn="l"/>
          <a:endParaRPr lang="en-US" sz="1400" b="0" i="0" u="none"/>
        </a:p>
      </dgm:t>
    </dgm:pt>
    <dgm:pt modelId="{1C34DEA2-C564-4E0A-8CF7-90314F967922}">
      <dgm:prSet custT="1"/>
      <dgm:spPr/>
      <dgm:t>
        <a:bodyPr/>
        <a:lstStyle/>
        <a:p>
          <a:pPr algn="l" rtl="0"/>
          <a:r>
            <a:rPr lang="en-US" sz="1400" b="0" i="0" u="none" dirty="0" smtClean="0"/>
            <a:t>Lowers cost of change</a:t>
          </a:r>
        </a:p>
        <a:p>
          <a:pPr algn="l" rtl="0"/>
          <a:r>
            <a:rPr lang="zh-CN" altLang="en-US" sz="1400" b="0" i="0" u="none" dirty="0" smtClean="0"/>
            <a:t>降低变更的成本</a:t>
          </a:r>
          <a:endParaRPr lang="en-US" sz="1400" b="0" i="0" u="none" dirty="0"/>
        </a:p>
      </dgm:t>
    </dgm:pt>
    <dgm:pt modelId="{4CF42B93-3E52-4A88-A5DA-13CBD5C2A135}" type="parTrans" cxnId="{66657384-4BC4-44C3-AAFB-3C1557F56786}">
      <dgm:prSet/>
      <dgm:spPr/>
      <dgm:t>
        <a:bodyPr/>
        <a:lstStyle/>
        <a:p>
          <a:pPr algn="l"/>
          <a:endParaRPr lang="en-US" sz="1400" b="0" i="0" u="none"/>
        </a:p>
      </dgm:t>
    </dgm:pt>
    <dgm:pt modelId="{9430BDBB-08AA-45C5-86A1-8C987A61B21D}" type="sibTrans" cxnId="{66657384-4BC4-44C3-AAFB-3C1557F56786}">
      <dgm:prSet/>
      <dgm:spPr/>
      <dgm:t>
        <a:bodyPr/>
        <a:lstStyle/>
        <a:p>
          <a:pPr algn="l"/>
          <a:endParaRPr lang="en-US" sz="1400" b="0" i="0" u="none"/>
        </a:p>
      </dgm:t>
    </dgm:pt>
    <dgm:pt modelId="{F1F107BE-C3B0-4C62-8752-6B41E83AE7EB}">
      <dgm:prSet custT="1"/>
      <dgm:spPr/>
      <dgm:t>
        <a:bodyPr/>
        <a:lstStyle/>
        <a:p>
          <a:pPr algn="l" rtl="0"/>
          <a:r>
            <a:rPr lang="en-US" sz="1400" b="0" i="0" u="none" dirty="0" smtClean="0"/>
            <a:t>Provides better visibility into project  progress</a:t>
          </a:r>
        </a:p>
        <a:p>
          <a:pPr algn="l" rtl="0"/>
          <a:r>
            <a:rPr lang="zh-CN" altLang="en-US" sz="1400" baseline="0" dirty="0" smtClean="0"/>
            <a:t>项目进程的可见性更强</a:t>
          </a:r>
          <a:endParaRPr lang="en-US" sz="1400" b="0" i="0" u="none" dirty="0"/>
        </a:p>
      </dgm:t>
    </dgm:pt>
    <dgm:pt modelId="{B206FA16-65BB-41A7-A9A7-F67DD0513D16}" type="parTrans" cxnId="{C73B2116-2E0C-4E5D-A754-48512C5E25CD}">
      <dgm:prSet/>
      <dgm:spPr/>
      <dgm:t>
        <a:bodyPr/>
        <a:lstStyle/>
        <a:p>
          <a:pPr algn="l"/>
          <a:endParaRPr lang="en-US" sz="1400" b="0" i="0" u="none"/>
        </a:p>
      </dgm:t>
    </dgm:pt>
    <dgm:pt modelId="{9393FC1B-C128-4283-A930-8D35A55CE509}" type="sibTrans" cxnId="{C73B2116-2E0C-4E5D-A754-48512C5E25CD}">
      <dgm:prSet/>
      <dgm:spPr/>
      <dgm:t>
        <a:bodyPr/>
        <a:lstStyle/>
        <a:p>
          <a:pPr algn="l"/>
          <a:endParaRPr lang="en-US" sz="1400" b="0" i="0" u="none"/>
        </a:p>
      </dgm:t>
    </dgm:pt>
    <dgm:pt modelId="{42626BD5-32AE-4763-8ED6-2C2A45A0A51B}">
      <dgm:prSet custT="1"/>
      <dgm:spPr/>
      <dgm:t>
        <a:bodyPr/>
        <a:lstStyle/>
        <a:p>
          <a:pPr algn="l" rtl="0"/>
          <a:r>
            <a:rPr lang="en-US" sz="1400" b="0" i="0" u="none" dirty="0" smtClean="0"/>
            <a:t>Reduces risk</a:t>
          </a:r>
        </a:p>
        <a:p>
          <a:pPr algn="l" rtl="0"/>
          <a:r>
            <a:rPr lang="zh-CN" altLang="en-US" sz="1400" b="0" i="0" u="none" dirty="0" smtClean="0"/>
            <a:t>降低风险</a:t>
          </a:r>
          <a:endParaRPr lang="en-US" sz="1400" b="0" i="0" u="none" dirty="0"/>
        </a:p>
      </dgm:t>
    </dgm:pt>
    <dgm:pt modelId="{522AB9F3-3AF4-4DF7-A5FD-629B7DB6D0EF}" type="parTrans" cxnId="{7575380E-59BB-484B-9984-11ADA5DABD45}">
      <dgm:prSet/>
      <dgm:spPr/>
      <dgm:t>
        <a:bodyPr/>
        <a:lstStyle/>
        <a:p>
          <a:pPr algn="l"/>
          <a:endParaRPr lang="en-US" sz="1400" b="0" i="0" u="none"/>
        </a:p>
      </dgm:t>
    </dgm:pt>
    <dgm:pt modelId="{EDEADEBA-FAE0-43E8-9E52-52DD6E7E425A}" type="sibTrans" cxnId="{7575380E-59BB-484B-9984-11ADA5DABD45}">
      <dgm:prSet/>
      <dgm:spPr/>
      <dgm:t>
        <a:bodyPr/>
        <a:lstStyle/>
        <a:p>
          <a:pPr algn="l"/>
          <a:endParaRPr lang="en-US" sz="1400" b="0" i="0" u="none"/>
        </a:p>
      </dgm:t>
    </dgm:pt>
    <dgm:pt modelId="{99D5C3A5-07E2-4912-B246-B53E27BCB9E0}">
      <dgm:prSet custT="1"/>
      <dgm:spPr/>
      <dgm:t>
        <a:bodyPr/>
        <a:lstStyle/>
        <a:p>
          <a:pPr algn="l" rtl="0"/>
          <a:r>
            <a:rPr lang="en-US" sz="1400" b="0" i="0" u="none" dirty="0" smtClean="0"/>
            <a:t>Maximizes ROI</a:t>
          </a:r>
        </a:p>
        <a:p>
          <a:pPr algn="l" rtl="0"/>
          <a:r>
            <a:rPr lang="zh-CN" altLang="en-US" sz="1400" b="0" i="0" u="none" dirty="0" smtClean="0"/>
            <a:t>投资回报最大化</a:t>
          </a:r>
          <a:endParaRPr lang="en-US" sz="1400" b="0" i="0" u="none" dirty="0"/>
        </a:p>
      </dgm:t>
    </dgm:pt>
    <dgm:pt modelId="{670AF165-F07F-4A02-91E6-326E1B5228B5}" type="parTrans" cxnId="{F58A80E5-A222-4529-9443-FABADA8843B8}">
      <dgm:prSet/>
      <dgm:spPr/>
      <dgm:t>
        <a:bodyPr/>
        <a:lstStyle/>
        <a:p>
          <a:pPr algn="l"/>
          <a:endParaRPr lang="en-US" sz="1400" b="0" i="0" u="none"/>
        </a:p>
      </dgm:t>
    </dgm:pt>
    <dgm:pt modelId="{FAD80AF5-FD5B-4114-8507-98878F68B97A}" type="sibTrans" cxnId="{F58A80E5-A222-4529-9443-FABADA8843B8}">
      <dgm:prSet/>
      <dgm:spPr/>
      <dgm:t>
        <a:bodyPr/>
        <a:lstStyle/>
        <a:p>
          <a:pPr algn="l"/>
          <a:endParaRPr lang="en-US" sz="1400" b="0" i="0" u="none"/>
        </a:p>
      </dgm:t>
    </dgm:pt>
    <dgm:pt modelId="{0FCB1C5B-8451-4B35-AF47-B640584F9A46}" type="pres">
      <dgm:prSet presAssocID="{ABFAC69E-438B-4CC4-9F2A-AC864F8FA7C6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1A606A3-2BAC-4DAD-9141-CE40C5EDBD6E}" type="pres">
      <dgm:prSet presAssocID="{1007ABF2-282D-46AB-9A50-131193298677}" presName="parentText" presStyleLbl="node1" presStyleIdx="0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059B1D4-AEAA-4BDC-9DB9-5DA141BD8A33}" type="pres">
      <dgm:prSet presAssocID="{B5C5F17A-6D16-46B9-8036-B17A2652BF92}" presName="spacer" presStyleCnt="0"/>
      <dgm:spPr/>
      <dgm:t>
        <a:bodyPr/>
        <a:lstStyle/>
        <a:p>
          <a:endParaRPr lang="en-US"/>
        </a:p>
      </dgm:t>
    </dgm:pt>
    <dgm:pt modelId="{5B11D029-DB6C-4014-BE7C-4C4B2155D8E0}" type="pres">
      <dgm:prSet presAssocID="{5C8CFEB3-A8A3-4105-B900-358ACD2314DD}" presName="parentText" presStyleLbl="node1" presStyleIdx="1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760430A-0721-44E7-9CB8-3A5E9B6BD1D5}" type="pres">
      <dgm:prSet presAssocID="{AF10F1C5-7E72-4AD9-A02C-D52DFDC7C0FC}" presName="spacer" presStyleCnt="0"/>
      <dgm:spPr/>
      <dgm:t>
        <a:bodyPr/>
        <a:lstStyle/>
        <a:p>
          <a:endParaRPr lang="en-US"/>
        </a:p>
      </dgm:t>
    </dgm:pt>
    <dgm:pt modelId="{8C12D452-039F-4E8A-A424-A6F24E9C7D94}" type="pres">
      <dgm:prSet presAssocID="{1C34DEA2-C564-4E0A-8CF7-90314F967922}" presName="parentText" presStyleLbl="node1" presStyleIdx="2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400B3C4-7167-45CE-98A8-208E19D09DB2}" type="pres">
      <dgm:prSet presAssocID="{9430BDBB-08AA-45C5-86A1-8C987A61B21D}" presName="spacer" presStyleCnt="0"/>
      <dgm:spPr/>
      <dgm:t>
        <a:bodyPr/>
        <a:lstStyle/>
        <a:p>
          <a:endParaRPr lang="en-US"/>
        </a:p>
      </dgm:t>
    </dgm:pt>
    <dgm:pt modelId="{09C2F17D-5BB8-48AF-B26D-453E22384CFE}" type="pres">
      <dgm:prSet presAssocID="{F1F107BE-C3B0-4C62-8752-6B41E83AE7EB}" presName="parentText" presStyleLbl="node1" presStyleIdx="3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F3E70E9-7482-4C22-81C3-0778F721DB3C}" type="pres">
      <dgm:prSet presAssocID="{9393FC1B-C128-4283-A930-8D35A55CE509}" presName="spacer" presStyleCnt="0"/>
      <dgm:spPr/>
      <dgm:t>
        <a:bodyPr/>
        <a:lstStyle/>
        <a:p>
          <a:endParaRPr lang="en-US"/>
        </a:p>
      </dgm:t>
    </dgm:pt>
    <dgm:pt modelId="{D241B6D7-8774-4824-BD65-F6BA590DB120}" type="pres">
      <dgm:prSet presAssocID="{42626BD5-32AE-4763-8ED6-2C2A45A0A51B}" presName="parentText" presStyleLbl="node1" presStyleIdx="4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360E811-62CD-4B33-823B-37E24CD5EB51}" type="pres">
      <dgm:prSet presAssocID="{EDEADEBA-FAE0-43E8-9E52-52DD6E7E425A}" presName="spacer" presStyleCnt="0"/>
      <dgm:spPr/>
      <dgm:t>
        <a:bodyPr/>
        <a:lstStyle/>
        <a:p>
          <a:endParaRPr lang="en-US"/>
        </a:p>
      </dgm:t>
    </dgm:pt>
    <dgm:pt modelId="{5F17D972-B22F-4E1A-A200-9DA6AD602507}" type="pres">
      <dgm:prSet presAssocID="{99D5C3A5-07E2-4912-B246-B53E27BCB9E0}" presName="parentText" presStyleLbl="node1" presStyleIdx="5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0B98883-4CC1-41DA-8A2A-EAA9958369FF}" srcId="{ABFAC69E-438B-4CC4-9F2A-AC864F8FA7C6}" destId="{1007ABF2-282D-46AB-9A50-131193298677}" srcOrd="0" destOrd="0" parTransId="{9744EB90-601C-4173-AAE5-3463B7C52450}" sibTransId="{B5C5F17A-6D16-46B9-8036-B17A2652BF92}"/>
    <dgm:cxn modelId="{AF73EC26-DE08-4791-94EC-A277FB0D546C}" type="presOf" srcId="{99D5C3A5-07E2-4912-B246-B53E27BCB9E0}" destId="{5F17D972-B22F-4E1A-A200-9DA6AD602507}" srcOrd="0" destOrd="0" presId="urn:microsoft.com/office/officeart/2005/8/layout/vList2"/>
    <dgm:cxn modelId="{66657384-4BC4-44C3-AAFB-3C1557F56786}" srcId="{ABFAC69E-438B-4CC4-9F2A-AC864F8FA7C6}" destId="{1C34DEA2-C564-4E0A-8CF7-90314F967922}" srcOrd="2" destOrd="0" parTransId="{4CF42B93-3E52-4A88-A5DA-13CBD5C2A135}" sibTransId="{9430BDBB-08AA-45C5-86A1-8C987A61B21D}"/>
    <dgm:cxn modelId="{47968F2E-91D3-4308-A209-B3796DB4EBC6}" type="presOf" srcId="{F1F107BE-C3B0-4C62-8752-6B41E83AE7EB}" destId="{09C2F17D-5BB8-48AF-B26D-453E22384CFE}" srcOrd="0" destOrd="0" presId="urn:microsoft.com/office/officeart/2005/8/layout/vList2"/>
    <dgm:cxn modelId="{0CB866E0-C1D1-448A-BFD3-F82E55A64B86}" type="presOf" srcId="{1007ABF2-282D-46AB-9A50-131193298677}" destId="{41A606A3-2BAC-4DAD-9141-CE40C5EDBD6E}" srcOrd="0" destOrd="0" presId="urn:microsoft.com/office/officeart/2005/8/layout/vList2"/>
    <dgm:cxn modelId="{E6EC5508-9A68-4B82-9CF5-540CEFECDCFB}" type="presOf" srcId="{5C8CFEB3-A8A3-4105-B900-358ACD2314DD}" destId="{5B11D029-DB6C-4014-BE7C-4C4B2155D8E0}" srcOrd="0" destOrd="0" presId="urn:microsoft.com/office/officeart/2005/8/layout/vList2"/>
    <dgm:cxn modelId="{C73B2116-2E0C-4E5D-A754-48512C5E25CD}" srcId="{ABFAC69E-438B-4CC4-9F2A-AC864F8FA7C6}" destId="{F1F107BE-C3B0-4C62-8752-6B41E83AE7EB}" srcOrd="3" destOrd="0" parTransId="{B206FA16-65BB-41A7-A9A7-F67DD0513D16}" sibTransId="{9393FC1B-C128-4283-A930-8D35A55CE509}"/>
    <dgm:cxn modelId="{29CE9326-2429-4345-9621-0D6A0491B954}" type="presOf" srcId="{1C34DEA2-C564-4E0A-8CF7-90314F967922}" destId="{8C12D452-039F-4E8A-A424-A6F24E9C7D94}" srcOrd="0" destOrd="0" presId="urn:microsoft.com/office/officeart/2005/8/layout/vList2"/>
    <dgm:cxn modelId="{F58A80E5-A222-4529-9443-FABADA8843B8}" srcId="{ABFAC69E-438B-4CC4-9F2A-AC864F8FA7C6}" destId="{99D5C3A5-07E2-4912-B246-B53E27BCB9E0}" srcOrd="5" destOrd="0" parTransId="{670AF165-F07F-4A02-91E6-326E1B5228B5}" sibTransId="{FAD80AF5-FD5B-4114-8507-98878F68B97A}"/>
    <dgm:cxn modelId="{2107D85F-34B4-4714-BB17-8B1C9DF83602}" type="presOf" srcId="{42626BD5-32AE-4763-8ED6-2C2A45A0A51B}" destId="{D241B6D7-8774-4824-BD65-F6BA590DB120}" srcOrd="0" destOrd="0" presId="urn:microsoft.com/office/officeart/2005/8/layout/vList2"/>
    <dgm:cxn modelId="{F7DF213E-37DD-4BFC-BB77-4306A27A909D}" type="presOf" srcId="{ABFAC69E-438B-4CC4-9F2A-AC864F8FA7C6}" destId="{0FCB1C5B-8451-4B35-AF47-B640584F9A46}" srcOrd="0" destOrd="0" presId="urn:microsoft.com/office/officeart/2005/8/layout/vList2"/>
    <dgm:cxn modelId="{6FD42209-126A-4581-9E02-EA175ED656C0}" srcId="{ABFAC69E-438B-4CC4-9F2A-AC864F8FA7C6}" destId="{5C8CFEB3-A8A3-4105-B900-358ACD2314DD}" srcOrd="1" destOrd="0" parTransId="{077E9CD1-2C2A-42EA-888B-FC00CABE89B0}" sibTransId="{AF10F1C5-7E72-4AD9-A02C-D52DFDC7C0FC}"/>
    <dgm:cxn modelId="{7575380E-59BB-484B-9984-11ADA5DABD45}" srcId="{ABFAC69E-438B-4CC4-9F2A-AC864F8FA7C6}" destId="{42626BD5-32AE-4763-8ED6-2C2A45A0A51B}" srcOrd="4" destOrd="0" parTransId="{522AB9F3-3AF4-4DF7-A5FD-629B7DB6D0EF}" sibTransId="{EDEADEBA-FAE0-43E8-9E52-52DD6E7E425A}"/>
    <dgm:cxn modelId="{63C00553-C7DA-4781-8C7A-3FE9D8ECAA5E}" type="presParOf" srcId="{0FCB1C5B-8451-4B35-AF47-B640584F9A46}" destId="{41A606A3-2BAC-4DAD-9141-CE40C5EDBD6E}" srcOrd="0" destOrd="0" presId="urn:microsoft.com/office/officeart/2005/8/layout/vList2"/>
    <dgm:cxn modelId="{7E3A5722-DA6B-4493-9EE6-A4CB6C23563E}" type="presParOf" srcId="{0FCB1C5B-8451-4B35-AF47-B640584F9A46}" destId="{7059B1D4-AEAA-4BDC-9DB9-5DA141BD8A33}" srcOrd="1" destOrd="0" presId="urn:microsoft.com/office/officeart/2005/8/layout/vList2"/>
    <dgm:cxn modelId="{EB6ACC2B-30FC-4313-AF70-B7AAD04D7B80}" type="presParOf" srcId="{0FCB1C5B-8451-4B35-AF47-B640584F9A46}" destId="{5B11D029-DB6C-4014-BE7C-4C4B2155D8E0}" srcOrd="2" destOrd="0" presId="urn:microsoft.com/office/officeart/2005/8/layout/vList2"/>
    <dgm:cxn modelId="{3984DC47-6056-4705-A22E-E2DEDD0C12E6}" type="presParOf" srcId="{0FCB1C5B-8451-4B35-AF47-B640584F9A46}" destId="{4760430A-0721-44E7-9CB8-3A5E9B6BD1D5}" srcOrd="3" destOrd="0" presId="urn:microsoft.com/office/officeart/2005/8/layout/vList2"/>
    <dgm:cxn modelId="{C82241F3-417A-406C-9BF6-DE6EFF6C5926}" type="presParOf" srcId="{0FCB1C5B-8451-4B35-AF47-B640584F9A46}" destId="{8C12D452-039F-4E8A-A424-A6F24E9C7D94}" srcOrd="4" destOrd="0" presId="urn:microsoft.com/office/officeart/2005/8/layout/vList2"/>
    <dgm:cxn modelId="{33BE6157-8093-4E2C-9A3D-EF2A443243C0}" type="presParOf" srcId="{0FCB1C5B-8451-4B35-AF47-B640584F9A46}" destId="{2400B3C4-7167-45CE-98A8-208E19D09DB2}" srcOrd="5" destOrd="0" presId="urn:microsoft.com/office/officeart/2005/8/layout/vList2"/>
    <dgm:cxn modelId="{2502DDF1-0B74-4D94-8F5D-B6CE44F1A2F6}" type="presParOf" srcId="{0FCB1C5B-8451-4B35-AF47-B640584F9A46}" destId="{09C2F17D-5BB8-48AF-B26D-453E22384CFE}" srcOrd="6" destOrd="0" presId="urn:microsoft.com/office/officeart/2005/8/layout/vList2"/>
    <dgm:cxn modelId="{DB8F8613-169A-40CE-90BA-4551ABC07C6B}" type="presParOf" srcId="{0FCB1C5B-8451-4B35-AF47-B640584F9A46}" destId="{CF3E70E9-7482-4C22-81C3-0778F721DB3C}" srcOrd="7" destOrd="0" presId="urn:microsoft.com/office/officeart/2005/8/layout/vList2"/>
    <dgm:cxn modelId="{E11A2AE7-7AC1-47E8-8D7A-2E91E40CBB10}" type="presParOf" srcId="{0FCB1C5B-8451-4B35-AF47-B640584F9A46}" destId="{D241B6D7-8774-4824-BD65-F6BA590DB120}" srcOrd="8" destOrd="0" presId="urn:microsoft.com/office/officeart/2005/8/layout/vList2"/>
    <dgm:cxn modelId="{5F5F27EF-A670-4152-8031-2926A1333452}" type="presParOf" srcId="{0FCB1C5B-8451-4B35-AF47-B640584F9A46}" destId="{A360E811-62CD-4B33-823B-37E24CD5EB51}" srcOrd="9" destOrd="0" presId="urn:microsoft.com/office/officeart/2005/8/layout/vList2"/>
    <dgm:cxn modelId="{440BB340-9BCA-4DD6-96E4-803FDC2B5656}" type="presParOf" srcId="{0FCB1C5B-8451-4B35-AF47-B640584F9A46}" destId="{5F17D972-B22F-4E1A-A200-9DA6AD602507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A06427A1-0709-4F52-9714-20B0246C68E9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06E3C55-D921-4518-88B5-F3332AB7C436}">
      <dgm:prSet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pPr rtl="0"/>
          <a:r>
            <a:rPr lang="en-US" b="1" i="0" baseline="0" dirty="0" smtClean="0">
              <a:latin typeface="Arial" pitchFamily="34" charset="0"/>
              <a:cs typeface="Arial" pitchFamily="34" charset="0"/>
            </a:rPr>
            <a:t>What is Agile	</a:t>
          </a:r>
          <a:endParaRPr lang="en-US" b="1" i="0" baseline="0" dirty="0">
            <a:latin typeface="Arial" pitchFamily="34" charset="0"/>
            <a:cs typeface="Arial" pitchFamily="34" charset="0"/>
          </a:endParaRPr>
        </a:p>
      </dgm:t>
    </dgm:pt>
    <dgm:pt modelId="{32A60C84-840A-4A4A-B26F-031EFFC3D22E}" type="parTrans" cxnId="{F82274C5-2078-4847-9FD7-7652FC6A2626}">
      <dgm:prSet/>
      <dgm:spPr/>
      <dgm:t>
        <a:bodyPr/>
        <a:lstStyle/>
        <a:p>
          <a:endParaRPr lang="en-US" b="1">
            <a:latin typeface="Arial" pitchFamily="34" charset="0"/>
            <a:cs typeface="Arial" pitchFamily="34" charset="0"/>
          </a:endParaRPr>
        </a:p>
      </dgm:t>
    </dgm:pt>
    <dgm:pt modelId="{9C262692-0D03-4A32-9FFF-D9A34FFFDA30}" type="sibTrans" cxnId="{F82274C5-2078-4847-9FD7-7652FC6A2626}">
      <dgm:prSet/>
      <dgm:spPr/>
      <dgm:t>
        <a:bodyPr/>
        <a:lstStyle/>
        <a:p>
          <a:endParaRPr lang="en-US" b="1">
            <a:latin typeface="Arial" pitchFamily="34" charset="0"/>
            <a:cs typeface="Arial" pitchFamily="34" charset="0"/>
          </a:endParaRPr>
        </a:p>
      </dgm:t>
    </dgm:pt>
    <dgm:pt modelId="{BF992C55-AF28-4259-8F70-6419A898AD12}" type="pres">
      <dgm:prSet presAssocID="{A06427A1-0709-4F52-9714-20B0246C68E9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5EDCE5E-544F-4399-B170-4FF046A3D9CF}" type="pres">
      <dgm:prSet presAssocID="{706E3C55-D921-4518-88B5-F3332AB7C436}" presName="parentText" presStyleLbl="node1" presStyleIdx="0" presStyleCnt="1" custLinFactNeighborX="4094" custLinFactNeighborY="81499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D33EBBE-BD42-4043-8C56-56B83FAB8669}" type="presOf" srcId="{A06427A1-0709-4F52-9714-20B0246C68E9}" destId="{BF992C55-AF28-4259-8F70-6419A898AD12}" srcOrd="0" destOrd="0" presId="urn:microsoft.com/office/officeart/2005/8/layout/vList2"/>
    <dgm:cxn modelId="{A3B1AB0C-DE9B-455D-929A-894F7907C135}" type="presOf" srcId="{706E3C55-D921-4518-88B5-F3332AB7C436}" destId="{35EDCE5E-544F-4399-B170-4FF046A3D9CF}" srcOrd="0" destOrd="0" presId="urn:microsoft.com/office/officeart/2005/8/layout/vList2"/>
    <dgm:cxn modelId="{F82274C5-2078-4847-9FD7-7652FC6A2626}" srcId="{A06427A1-0709-4F52-9714-20B0246C68E9}" destId="{706E3C55-D921-4518-88B5-F3332AB7C436}" srcOrd="0" destOrd="0" parTransId="{32A60C84-840A-4A4A-B26F-031EFFC3D22E}" sibTransId="{9C262692-0D03-4A32-9FFF-D9A34FFFDA30}"/>
    <dgm:cxn modelId="{2B75B665-90B4-42A5-BD81-BC0B12927AE8}" type="presParOf" srcId="{BF992C55-AF28-4259-8F70-6419A898AD12}" destId="{35EDCE5E-544F-4399-B170-4FF046A3D9CF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2"/>
          <p:cNvSpPr>
            <a:spLocks noGrp="1"/>
          </p:cNvSpPr>
          <p:nvPr>
            <p:ph type="dt" idx="1"/>
          </p:nvPr>
        </p:nvSpPr>
        <p:spPr>
          <a:xfrm>
            <a:off x="5357191" y="8864600"/>
            <a:ext cx="1212573" cy="26787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0" algn="r" defTabSz="914400" rtl="0" eaLnBrk="1" latinLnBrk="0" hangingPunct="1">
              <a:defRPr lang="en-US" sz="800" kern="1200" smtClean="0">
                <a:solidFill>
                  <a:schemeClr val="tx1"/>
                </a:solidFill>
                <a:latin typeface="Futura Bk" pitchFamily="34" charset="0"/>
                <a:ea typeface="+mn-ea"/>
                <a:cs typeface="+mn-cs"/>
              </a:defRPr>
            </a:lvl1pPr>
          </a:lstStyle>
          <a:p>
            <a:fld id="{E831FD69-BB7F-48A9-AD3C-0905D51AD404}" type="datetime3">
              <a:rPr lang="en-US" smtClean="0"/>
              <a:pPr/>
              <a:t>22 March 2015</a:t>
            </a:fld>
            <a:endParaRPr lang="en-US" dirty="0"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2"/>
          </p:nvPr>
        </p:nvSpPr>
        <p:spPr>
          <a:xfrm>
            <a:off x="288234" y="8864600"/>
            <a:ext cx="1222514" cy="26787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1"/>
                </a:solidFill>
                <a:latin typeface="Futura Bk" pitchFamily="34" charset="0"/>
              </a:defRPr>
            </a:lvl1pPr>
          </a:lstStyle>
          <a:p>
            <a:r>
              <a:rPr lang="en-US" smtClean="0"/>
              <a:t>HP Confidential</a:t>
            </a:r>
            <a:endParaRPr lang="en-US" dirty="0"/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3"/>
          </p:nvPr>
        </p:nvSpPr>
        <p:spPr>
          <a:xfrm>
            <a:off x="3124342" y="8864600"/>
            <a:ext cx="596210" cy="26787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0" algn="ctr" defTabSz="914400" rtl="0" eaLnBrk="1" latinLnBrk="0" hangingPunct="1">
              <a:defRPr lang="en-US" sz="800" kern="1200" smtClean="0">
                <a:solidFill>
                  <a:schemeClr val="tx1"/>
                </a:solidFill>
                <a:latin typeface="Futura Bk" pitchFamily="34" charset="0"/>
                <a:ea typeface="+mn-ea"/>
                <a:cs typeface="+mn-cs"/>
              </a:defRPr>
            </a:lvl1pPr>
          </a:lstStyle>
          <a:p>
            <a:fld id="{84B04522-5E79-4620-978F-683F5015A63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Header Placeholder 1"/>
          <p:cNvSpPr>
            <a:spLocks noGrp="1"/>
          </p:cNvSpPr>
          <p:nvPr>
            <p:ph type="hdr" sz="quarter"/>
          </p:nvPr>
        </p:nvSpPr>
        <p:spPr>
          <a:xfrm>
            <a:off x="288234" y="29817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Futura Bk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2677558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288234" y="29817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Futura Bk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357191" y="8864600"/>
            <a:ext cx="1212573" cy="26787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0" algn="r" defTabSz="914400" rtl="0" eaLnBrk="1" latinLnBrk="0" hangingPunct="1">
              <a:defRPr lang="en-US" sz="800" kern="1200" smtClean="0">
                <a:solidFill>
                  <a:schemeClr val="tx1"/>
                </a:solidFill>
                <a:latin typeface="Futura Bk" pitchFamily="34" charset="0"/>
                <a:ea typeface="+mn-ea"/>
                <a:cs typeface="+mn-cs"/>
              </a:defRPr>
            </a:lvl1pPr>
          </a:lstStyle>
          <a:p>
            <a:fld id="{E831FD69-BB7F-48A9-AD3C-0905D51AD404}" type="datetime3">
              <a:rPr lang="en-US" smtClean="0"/>
              <a:pPr/>
              <a:t>22 March 2015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288234" y="4343400"/>
            <a:ext cx="6281531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288234" y="8864600"/>
            <a:ext cx="1222514" cy="26787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1"/>
                </a:solidFill>
                <a:latin typeface="Futura Bk" pitchFamily="34" charset="0"/>
              </a:defRPr>
            </a:lvl1pPr>
          </a:lstStyle>
          <a:p>
            <a:r>
              <a:rPr lang="en-US" smtClean="0"/>
              <a:t>HP Confidential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124342" y="8864600"/>
            <a:ext cx="596210" cy="26787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0" algn="ctr" defTabSz="914400" rtl="0" eaLnBrk="1" latinLnBrk="0" hangingPunct="1">
              <a:defRPr lang="en-US" sz="800" kern="1200" smtClean="0">
                <a:solidFill>
                  <a:schemeClr val="tx1"/>
                </a:solidFill>
                <a:latin typeface="Futura Bk" pitchFamily="34" charset="0"/>
                <a:ea typeface="+mn-ea"/>
                <a:cs typeface="+mn-cs"/>
              </a:defRPr>
            </a:lvl1pPr>
          </a:lstStyle>
          <a:p>
            <a:fld id="{84B04522-5E79-4620-978F-683F5015A6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235030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00" rtl="0" eaLnBrk="1" latinLnBrk="0" hangingPunct="1">
      <a:defRPr sz="1200" kern="1200">
        <a:solidFill>
          <a:schemeClr val="tx1"/>
        </a:solidFill>
        <a:latin typeface="Futura Bk" pitchFamily="34" charset="0"/>
        <a:ea typeface="+mn-ea"/>
        <a:cs typeface="+mn-cs"/>
      </a:defRPr>
    </a:lvl1pPr>
    <a:lvl2pPr marL="168275" indent="0" algn="l" defTabSz="914400" rtl="0" eaLnBrk="1" latinLnBrk="0" hangingPunct="1">
      <a:defRPr sz="1000" kern="1200">
        <a:solidFill>
          <a:schemeClr val="tx1"/>
        </a:solidFill>
        <a:latin typeface="Futura Bk" pitchFamily="34" charset="0"/>
        <a:ea typeface="+mn-ea"/>
        <a:cs typeface="+mn-cs"/>
      </a:defRPr>
    </a:lvl2pPr>
    <a:lvl3pPr marL="347663" indent="0" algn="l" defTabSz="914400" rtl="0" eaLnBrk="1" latinLnBrk="0" hangingPunct="1">
      <a:defRPr sz="1000" kern="1200">
        <a:solidFill>
          <a:schemeClr val="tx1"/>
        </a:solidFill>
        <a:latin typeface="Futura Bk" pitchFamily="34" charset="0"/>
        <a:ea typeface="+mn-ea"/>
        <a:cs typeface="+mn-cs"/>
      </a:defRPr>
    </a:lvl3pPr>
    <a:lvl4pPr marL="457200" indent="0" algn="l" defTabSz="914400" rtl="0" eaLnBrk="1" latinLnBrk="0" hangingPunct="1">
      <a:defRPr sz="1000" kern="1200">
        <a:solidFill>
          <a:schemeClr val="tx1"/>
        </a:solidFill>
        <a:latin typeface="Futura Bk" pitchFamily="34" charset="0"/>
        <a:ea typeface="+mn-ea"/>
        <a:cs typeface="+mn-cs"/>
      </a:defRPr>
    </a:lvl4pPr>
    <a:lvl5pPr marL="517525" indent="0" algn="l" defTabSz="914400" rtl="0" eaLnBrk="1" latinLnBrk="0" hangingPunct="1">
      <a:defRPr sz="1000" kern="1200">
        <a:solidFill>
          <a:schemeClr val="tx1"/>
        </a:solidFill>
        <a:latin typeface="Futura Bk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E831FD69-BB7F-48A9-AD3C-0905D51AD404}" type="datetime3">
              <a:rPr lang="en-US" smtClean="0"/>
              <a:pPr/>
              <a:t>22 March 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HP Confidential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4B04522-5E79-4620-978F-683F5015A639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03275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Scrum</a:t>
            </a:r>
            <a:r>
              <a:rPr lang="zh-CN" altLang="en-US" dirty="0" smtClean="0"/>
              <a:t>是一个敏捷的过程，他容许我们关注于在最短的时间内交付最高的业务价值</a:t>
            </a:r>
            <a:endParaRPr lang="en-US" altLang="zh-CN" dirty="0" smtClean="0"/>
          </a:p>
          <a:p>
            <a:r>
              <a:rPr lang="zh-CN" altLang="en-US" dirty="0" smtClean="0"/>
              <a:t>他让我们快速的和可重复的检视时机的可工作软件</a:t>
            </a:r>
            <a:endParaRPr lang="en-US" altLang="zh-CN" dirty="0" smtClean="0"/>
          </a:p>
          <a:p>
            <a:r>
              <a:rPr lang="zh-CN" altLang="en-US" dirty="0" smtClean="0"/>
              <a:t>业务人员设置优先级，</a:t>
            </a:r>
            <a:r>
              <a:rPr lang="en-US" altLang="zh-CN" dirty="0" smtClean="0"/>
              <a:t>team</a:t>
            </a:r>
            <a:r>
              <a:rPr lang="en-US" altLang="zh-CN" baseline="0" dirty="0" smtClean="0"/>
              <a:t> </a:t>
            </a:r>
            <a:r>
              <a:rPr lang="zh-CN" altLang="en-US" baseline="0" dirty="0" smtClean="0"/>
              <a:t>自己组织用最好的方法来交付最高优先级的功能</a:t>
            </a:r>
            <a:endParaRPr lang="en-US" altLang="zh-CN" baseline="0" dirty="0" smtClean="0"/>
          </a:p>
          <a:p>
            <a:r>
              <a:rPr lang="zh-CN" altLang="en-US" baseline="0" dirty="0" smtClean="0"/>
              <a:t>每</a:t>
            </a:r>
            <a:r>
              <a:rPr lang="en-US" altLang="zh-CN" baseline="0" dirty="0" smtClean="0"/>
              <a:t>2</a:t>
            </a:r>
            <a:r>
              <a:rPr lang="zh-CN" altLang="en-US" baseline="0" dirty="0" smtClean="0"/>
              <a:t>周或一个月，每个人都可以看到真正工作的软件。并且决定发布还是在下一个</a:t>
            </a:r>
            <a:r>
              <a:rPr lang="en-US" altLang="zh-CN" baseline="0" dirty="0" smtClean="0"/>
              <a:t>sprint</a:t>
            </a:r>
            <a:r>
              <a:rPr lang="zh-CN" altLang="en-US" baseline="0" dirty="0" smtClean="0"/>
              <a:t>里面继续增强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E831FD69-BB7F-48A9-AD3C-0905D51AD404}" type="datetime3">
              <a:rPr lang="en-US" smtClean="0"/>
              <a:pPr/>
              <a:t>22 March 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HP Confidential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4B04522-5E79-4620-978F-683F5015A639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7767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E831FD69-BB7F-48A9-AD3C-0905D51AD404}" type="datetime3">
              <a:rPr lang="en-US" smtClean="0"/>
              <a:pPr/>
              <a:t>22 March 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HP Confidential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4B04522-5E79-4620-978F-683F5015A639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21650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项目使命的负责人</a:t>
            </a:r>
            <a:endParaRPr lang="en-US" altLang="zh-CN" dirty="0" smtClean="0"/>
          </a:p>
          <a:p>
            <a:r>
              <a:rPr lang="zh-CN" altLang="en-US" dirty="0" smtClean="0"/>
              <a:t>代表客户</a:t>
            </a:r>
            <a:endParaRPr lang="en-US" altLang="zh-CN" dirty="0" smtClean="0"/>
          </a:p>
          <a:p>
            <a:r>
              <a:rPr lang="zh-CN" altLang="en-US" dirty="0" smtClean="0"/>
              <a:t>定义功能</a:t>
            </a:r>
            <a:endParaRPr lang="en-US" altLang="zh-CN" dirty="0" smtClean="0"/>
          </a:p>
          <a:p>
            <a:r>
              <a:rPr lang="zh-CN" altLang="en-US" dirty="0" smtClean="0"/>
              <a:t>对功能排序</a:t>
            </a:r>
            <a:endParaRPr lang="en-US" altLang="zh-CN" dirty="0" smtClean="0"/>
          </a:p>
          <a:p>
            <a:r>
              <a:rPr lang="zh-CN" altLang="en-US" dirty="0" smtClean="0"/>
              <a:t>选择发布日期</a:t>
            </a:r>
            <a:endParaRPr lang="en-US" altLang="zh-CN" dirty="0" smtClean="0"/>
          </a:p>
          <a:p>
            <a:r>
              <a:rPr lang="zh-CN" altLang="en-US" dirty="0" smtClean="0"/>
              <a:t>给与反馈</a:t>
            </a:r>
            <a:endParaRPr lang="en-US" altLang="zh-CN" dirty="0" smtClean="0"/>
          </a:p>
          <a:p>
            <a:r>
              <a:rPr lang="zh-CN" altLang="en-US" dirty="0" smtClean="0"/>
              <a:t>管理项目相关人</a:t>
            </a:r>
            <a:endParaRPr lang="en-US" altLang="zh-CN" dirty="0" smtClean="0"/>
          </a:p>
          <a:p>
            <a:r>
              <a:rPr lang="zh-CN" altLang="en-US" dirty="0" smtClean="0"/>
              <a:t>接收或者拒绝结果 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E831FD69-BB7F-48A9-AD3C-0905D51AD404}" type="datetime3">
              <a:rPr lang="en-US" smtClean="0"/>
              <a:pPr/>
              <a:t>22 March 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HP Confidential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4B04522-5E79-4620-978F-683F5015A639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9356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E831FD69-BB7F-48A9-AD3C-0905D51AD404}" type="datetime3">
              <a:rPr lang="en-US" smtClean="0"/>
              <a:pPr/>
              <a:t>22 March 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HP Confidential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4B04522-5E79-4620-978F-683F5015A639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6601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E831FD69-BB7F-48A9-AD3C-0905D51AD404}" type="datetime3">
              <a:rPr lang="en-US" smtClean="0"/>
              <a:pPr/>
              <a:t>22 March 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HP Confidential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4B04522-5E79-4620-978F-683F5015A639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06036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AutoNum type="arabicPeriod"/>
            </a:pPr>
            <a:r>
              <a:rPr lang="zh-CN" altLang="en-US" baseline="0" dirty="0" smtClean="0"/>
              <a:t>更快的交付市场</a:t>
            </a:r>
            <a:endParaRPr lang="en-US" altLang="zh-CN" baseline="0" dirty="0" smtClean="0"/>
          </a:p>
          <a:p>
            <a:pPr marL="228600" indent="-228600">
              <a:buAutoNum type="arabicPeriod"/>
            </a:pPr>
            <a:r>
              <a:rPr lang="zh-CN" altLang="en-US" baseline="0" dirty="0" smtClean="0"/>
              <a:t>增加生产率</a:t>
            </a:r>
            <a:endParaRPr lang="en-US" altLang="zh-CN" baseline="0" dirty="0" smtClean="0"/>
          </a:p>
          <a:p>
            <a:pPr marL="228600" indent="-228600">
              <a:buAutoNum type="arabicPeriod"/>
            </a:pPr>
            <a:r>
              <a:rPr lang="zh-CN" altLang="en-US" baseline="0" dirty="0" smtClean="0"/>
              <a:t>减少成本</a:t>
            </a:r>
            <a:endParaRPr lang="en-US" altLang="zh-CN" baseline="0" dirty="0" smtClean="0"/>
          </a:p>
          <a:p>
            <a:pPr marL="228600" indent="-228600">
              <a:buAutoNum type="arabicPeriod"/>
            </a:pPr>
            <a:r>
              <a:rPr lang="zh-CN" altLang="en-US" baseline="0" dirty="0" smtClean="0"/>
              <a:t>方便的适应需求变化和优先级调整</a:t>
            </a:r>
            <a:endParaRPr lang="en-US" altLang="zh-CN" baseline="0" dirty="0" smtClean="0"/>
          </a:p>
          <a:p>
            <a:pPr marL="228600" indent="-228600">
              <a:buAutoNum type="arabicPeriod"/>
            </a:pPr>
            <a:r>
              <a:rPr lang="zh-CN" altLang="en-US" baseline="0" dirty="0" smtClean="0"/>
              <a:t>变化的成本更低</a:t>
            </a:r>
            <a:endParaRPr lang="en-US" altLang="zh-CN" baseline="0" dirty="0" smtClean="0"/>
          </a:p>
          <a:p>
            <a:pPr marL="228600" indent="-228600">
              <a:buAutoNum type="arabicPeriod"/>
            </a:pPr>
            <a:r>
              <a:rPr lang="zh-CN" altLang="en-US" baseline="0" dirty="0" smtClean="0"/>
              <a:t>项目进程的可见性更强</a:t>
            </a:r>
            <a:endParaRPr lang="en-US" altLang="zh-CN" baseline="0" dirty="0" smtClean="0"/>
          </a:p>
          <a:p>
            <a:pPr marL="228600" indent="-228600">
              <a:buAutoNum type="arabicPeriod"/>
            </a:pPr>
            <a:r>
              <a:rPr lang="zh-CN" altLang="en-US" baseline="0" dirty="0" smtClean="0"/>
              <a:t>减少风险</a:t>
            </a:r>
            <a:endParaRPr lang="en-US" altLang="zh-CN" baseline="0" dirty="0" smtClean="0"/>
          </a:p>
          <a:p>
            <a:pPr marL="228600" indent="-228600">
              <a:buAutoNum type="arabicPeriod"/>
            </a:pPr>
            <a:r>
              <a:rPr lang="zh-CN" altLang="en-US" baseline="0" dirty="0" smtClean="0"/>
              <a:t>最大化投资回报率</a:t>
            </a:r>
            <a:endParaRPr lang="en-US" altLang="zh-CN" baseline="0" dirty="0" smtClean="0"/>
          </a:p>
          <a:p>
            <a:pPr marL="228600" indent="-228600">
              <a:buAutoNum type="arabicPeriod"/>
            </a:pPr>
            <a:r>
              <a:rPr lang="zh-CN" altLang="en-US" baseline="0" dirty="0" smtClean="0"/>
              <a:t>减少浪费</a:t>
            </a:r>
            <a:endParaRPr lang="en-US" altLang="zh-CN" baseline="0" dirty="0" smtClean="0"/>
          </a:p>
          <a:p>
            <a:pPr marL="228600" indent="-228600">
              <a:buAutoNum type="arabicPeriod"/>
            </a:pPr>
            <a:r>
              <a:rPr lang="zh-CN" altLang="en-US" baseline="0" dirty="0" smtClean="0"/>
              <a:t>鼓励更高质量和更简单的代码</a:t>
            </a:r>
            <a:endParaRPr lang="en-US" altLang="zh-CN" baseline="0" dirty="0" smtClean="0"/>
          </a:p>
          <a:p>
            <a:pPr marL="228600" indent="-228600">
              <a:buAutoNum type="arabicPeriod"/>
            </a:pPr>
            <a:r>
              <a:rPr lang="zh-CN" altLang="en-US" baseline="0" dirty="0" smtClean="0"/>
              <a:t>更早更频繁的交付业务价值</a:t>
            </a:r>
            <a:endParaRPr lang="en-US" altLang="zh-CN" baseline="0" dirty="0" smtClean="0"/>
          </a:p>
          <a:p>
            <a:pPr marL="228600" indent="-228600">
              <a:buAutoNum type="arabicPeriod"/>
            </a:pPr>
            <a:r>
              <a:rPr lang="zh-CN" altLang="en-US" baseline="0" dirty="0" smtClean="0"/>
              <a:t>提升团队士气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E831FD69-BB7F-48A9-AD3C-0905D51AD404}" type="datetime3">
              <a:rPr lang="en-US" smtClean="0"/>
              <a:pPr/>
              <a:t>22 March 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HP Confidential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4B04522-5E79-4620-978F-683F5015A639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3634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E831FD69-BB7F-48A9-AD3C-0905D51AD404}" type="datetime3">
              <a:rPr lang="en-US" smtClean="0"/>
              <a:pPr/>
              <a:t>22 March 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HP Confidential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4B04522-5E79-4620-978F-683F5015A639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12524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Nimble</a:t>
            </a:r>
            <a:r>
              <a:rPr lang="en-US" baseline="0" dirty="0" smtClean="0"/>
              <a:t> : </a:t>
            </a:r>
            <a:r>
              <a:rPr lang="zh-CN" altLang="en-US" baseline="0" dirty="0" smtClean="0"/>
              <a:t>灵活</a:t>
            </a:r>
            <a:endParaRPr lang="en-US" altLang="zh-CN" baseline="0" dirty="0" smtClean="0"/>
          </a:p>
          <a:p>
            <a:r>
              <a:rPr lang="zh-CN" altLang="en-US" baseline="0" dirty="0" smtClean="0"/>
              <a:t>快，轻，方便移动，灵活的特性</a:t>
            </a:r>
            <a:endParaRPr lang="en-US" altLang="zh-CN" baseline="0" dirty="0" smtClean="0"/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E831FD69-BB7F-48A9-AD3C-0905D51AD404}" type="datetime3">
              <a:rPr lang="en-US" smtClean="0"/>
              <a:pPr/>
              <a:t>22 March 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HP Confidential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4B04522-5E79-4620-978F-683F5015A639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9352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E831FD69-BB7F-48A9-AD3C-0905D51AD404}" type="datetime3">
              <a:rPr lang="en-US" smtClean="0"/>
              <a:pPr/>
              <a:t>22 March 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HP Confidential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4B04522-5E79-4620-978F-683F5015A639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032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Futura Bk" pitchFamily="34" charset="0"/>
                <a:ea typeface="+mn-ea"/>
                <a:cs typeface="+mn-cs"/>
              </a:rPr>
              <a:t>Our highest priority is to satisfy the customer through early and continuous delivery of valuable software.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Futura Bk" pitchFamily="34" charset="0"/>
                <a:ea typeface="+mn-ea"/>
                <a:cs typeface="+mn-cs"/>
              </a:rPr>
              <a:t>Welcome changing requirements, even late in development. Agile processes harness change for the customer's competitive advantage.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Futura Bk" pitchFamily="34" charset="0"/>
                <a:ea typeface="+mn-ea"/>
                <a:cs typeface="+mn-cs"/>
              </a:rPr>
              <a:t>Deliver working software frequently, from a couple of weeks to a couple of months, with a preference to the shorter timescale.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Futura Bk" pitchFamily="34" charset="0"/>
                <a:ea typeface="+mn-ea"/>
                <a:cs typeface="+mn-cs"/>
              </a:rPr>
              <a:t>Business people and developers must work together daily throughout the project.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Futura Bk" pitchFamily="34" charset="0"/>
                <a:ea typeface="+mn-ea"/>
                <a:cs typeface="+mn-cs"/>
              </a:rPr>
              <a:t>Build projects around motivated individuals. Give them the environment and support they need, and trust them to get the job done.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Futura Bk" pitchFamily="34" charset="0"/>
                <a:ea typeface="+mn-ea"/>
                <a:cs typeface="+mn-cs"/>
              </a:rPr>
              <a:t>The most efficient and effective method of conveying information to and within a development team is face-to-face conversation.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Futura Bk" pitchFamily="34" charset="0"/>
                <a:ea typeface="+mn-ea"/>
                <a:cs typeface="+mn-cs"/>
              </a:rPr>
              <a:t>Working software is the primary measure of progress.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Futura Bk" pitchFamily="34" charset="0"/>
                <a:ea typeface="+mn-ea"/>
                <a:cs typeface="+mn-cs"/>
              </a:rPr>
              <a:t>Agile processes promote sustainable development. The sponsors, developers, and users should be able to maintain a constant pace indefinitely.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Futura Bk" pitchFamily="34" charset="0"/>
                <a:ea typeface="+mn-ea"/>
                <a:cs typeface="+mn-cs"/>
              </a:rPr>
              <a:t>Continuous attention to technical excellence and good design enhances agility.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Futura Bk" pitchFamily="34" charset="0"/>
                <a:ea typeface="+mn-ea"/>
                <a:cs typeface="+mn-cs"/>
              </a:rPr>
              <a:t>Simplicity--the art of maximizing the amount of work not done--is essential.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Futura Bk" pitchFamily="34" charset="0"/>
                <a:ea typeface="+mn-ea"/>
                <a:cs typeface="+mn-cs"/>
              </a:rPr>
              <a:t>The best architectures, requirements, and designs emerge from self-organizing teams.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Futura Bk" pitchFamily="34" charset="0"/>
                <a:ea typeface="+mn-ea"/>
                <a:cs typeface="+mn-cs"/>
              </a:rPr>
              <a:t>At regular intervals, the team reflects on how to become more effective, then tunes and adjusts its behavior accordingly.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E831FD69-BB7F-48A9-AD3C-0905D51AD404}" type="datetime3">
              <a:rPr lang="en-US" smtClean="0"/>
              <a:pPr/>
              <a:t>22 March 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HP Confidential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4B04522-5E79-4620-978F-683F5015A639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3584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E831FD69-BB7F-48A9-AD3C-0905D51AD404}" type="datetime3">
              <a:rPr lang="en-US" smtClean="0"/>
              <a:pPr/>
              <a:t>22 March 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HP Confidential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4B04522-5E79-4620-978F-683F5015A639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63121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E831FD69-BB7F-48A9-AD3C-0905D51AD404}" type="datetime3">
              <a:rPr lang="en-US" smtClean="0"/>
              <a:pPr/>
              <a:t>22 March 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HP Confidential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4B04522-5E79-4620-978F-683F5015A639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73821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white">
          <a:xfrm>
            <a:off x="0" y="-3417"/>
            <a:ext cx="9144000" cy="5146918"/>
          </a:xfrm>
          <a:prstGeom prst="rect">
            <a:avLst/>
          </a:prstGeom>
          <a:gradFill flip="none" rotWithShape="1">
            <a:gsLst>
              <a:gs pos="13000">
                <a:srgbClr val="00B3DE"/>
              </a:gs>
              <a:gs pos="41000">
                <a:srgbClr val="0053FA"/>
              </a:gs>
              <a:gs pos="100000">
                <a:srgbClr val="121B2C"/>
              </a:gs>
            </a:gsLst>
            <a:lin ang="63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0"/>
          <p:cNvSpPr>
            <a:spLocks noGrp="1"/>
          </p:cNvSpPr>
          <p:nvPr>
            <p:ph type="title" hasCustomPrompt="1"/>
          </p:nvPr>
        </p:nvSpPr>
        <p:spPr bwMode="black">
          <a:xfrm>
            <a:off x="822960" y="1508760"/>
            <a:ext cx="7543800" cy="1746504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ts val="36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3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242789" y="3639312"/>
            <a:ext cx="6400800" cy="886968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 sz="1500">
                <a:solidFill>
                  <a:schemeClr val="bg1"/>
                </a:solidFill>
                <a:latin typeface="Futura Bk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Speaker Name</a:t>
            </a:r>
          </a:p>
          <a:p>
            <a:r>
              <a:rPr lang="en-US" dirty="0" smtClean="0"/>
              <a:t>Job Title</a:t>
            </a:r>
          </a:p>
          <a:p>
            <a:r>
              <a:rPr lang="en-US" dirty="0" smtClean="0"/>
              <a:t>Date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shanghai_2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extBox 8"/>
          <p:cNvSpPr txBox="1"/>
          <p:nvPr userDrawn="1"/>
        </p:nvSpPr>
        <p:spPr bwMode="gray">
          <a:xfrm>
            <a:off x="248886" y="4805140"/>
            <a:ext cx="38404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</a:pPr>
            <a:fld id="{F445441D-5648-4C4E-924F-9D5109CAF161}" type="slidenum">
              <a:rPr lang="en-US" sz="700" kern="1200" smtClean="0">
                <a:solidFill>
                  <a:schemeClr val="tx1">
                    <a:lumMod val="50000"/>
                    <a:lumOff val="50000"/>
                  </a:schemeClr>
                </a:solidFill>
                <a:latin typeface="Futura Bk" pitchFamily="34" charset="0"/>
                <a:ea typeface="+mn-ea"/>
                <a:cs typeface="+mn-cs"/>
              </a:rPr>
              <a:pPr marL="0" algn="l" defTabSz="914400" rtl="0" eaLnBrk="1" fontAlgn="base" latinLnBrk="0" hangingPunct="1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700" kern="1200" dirty="0" smtClean="0">
              <a:solidFill>
                <a:schemeClr val="tx1">
                  <a:lumMod val="50000"/>
                  <a:lumOff val="50000"/>
                </a:schemeClr>
              </a:solidFill>
              <a:latin typeface="Futura Bk" pitchFamily="34" charset="0"/>
              <a:ea typeface="+mn-ea"/>
              <a:cs typeface="+mn-cs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Slid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 userDrawn="1"/>
        </p:nvSpPr>
        <p:spPr bwMode="white">
          <a:xfrm>
            <a:off x="0" y="-3417"/>
            <a:ext cx="9144000" cy="5146918"/>
          </a:xfrm>
          <a:prstGeom prst="rect">
            <a:avLst/>
          </a:prstGeom>
          <a:gradFill flip="none" rotWithShape="1">
            <a:gsLst>
              <a:gs pos="13000">
                <a:srgbClr val="00B3DE"/>
              </a:gs>
              <a:gs pos="41000">
                <a:srgbClr val="0053FA"/>
              </a:gs>
              <a:gs pos="100000">
                <a:srgbClr val="121B2C"/>
              </a:gs>
            </a:gsLst>
            <a:lin ang="63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6"/>
          <p:cNvSpPr>
            <a:spLocks/>
          </p:cNvSpPr>
          <p:nvPr userDrawn="1"/>
        </p:nvSpPr>
        <p:spPr bwMode="white">
          <a:xfrm>
            <a:off x="0" y="-3418"/>
            <a:ext cx="4951379" cy="5153219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6328"/>
              </a:cxn>
              <a:cxn ang="0">
                <a:pos x="4554" y="6328"/>
              </a:cxn>
              <a:cxn ang="0">
                <a:pos x="6047" y="0"/>
              </a:cxn>
              <a:cxn ang="0">
                <a:pos x="0" y="0"/>
              </a:cxn>
            </a:cxnLst>
            <a:rect l="0" t="0" r="r" b="b"/>
            <a:pathLst>
              <a:path w="6047" h="6328">
                <a:moveTo>
                  <a:pt x="0" y="0"/>
                </a:moveTo>
                <a:lnTo>
                  <a:pt x="0" y="6328"/>
                </a:lnTo>
                <a:lnTo>
                  <a:pt x="4554" y="6328"/>
                </a:lnTo>
                <a:lnTo>
                  <a:pt x="6047" y="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3000">
                <a:srgbClr val="252627"/>
              </a:gs>
              <a:gs pos="100000">
                <a:srgbClr val="131313"/>
              </a:gs>
            </a:gsLst>
            <a:lin ang="63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0" name="Title 19"/>
          <p:cNvSpPr>
            <a:spLocks noGrp="1"/>
          </p:cNvSpPr>
          <p:nvPr>
            <p:ph type="title" hasCustomPrompt="1"/>
          </p:nvPr>
        </p:nvSpPr>
        <p:spPr bwMode="black">
          <a:xfrm>
            <a:off x="237744" y="292608"/>
            <a:ext cx="4189302" cy="85725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ts val="3100"/>
              </a:lnSpc>
              <a:defRPr sz="3100" baseline="0">
                <a:solidFill>
                  <a:schemeClr val="bg1"/>
                </a:solidFill>
                <a:latin typeface="Futura Bk" pitchFamily="34" charset="0"/>
              </a:defRPr>
            </a:lvl1pPr>
          </a:lstStyle>
          <a:p>
            <a:r>
              <a:rPr lang="en-US" dirty="0" smtClean="0"/>
              <a:t>TRANSITION </a:t>
            </a:r>
            <a:br>
              <a:rPr lang="en-US" dirty="0" smtClean="0"/>
            </a:br>
            <a:r>
              <a:rPr lang="en-US" dirty="0" smtClean="0"/>
              <a:t>PLACEHOLDER</a:t>
            </a:r>
            <a:endParaRPr lang="en-US" dirty="0"/>
          </a:p>
        </p:txBody>
      </p:sp>
      <p:sp>
        <p:nvSpPr>
          <p:cNvPr id="11" name="TextBox 10"/>
          <p:cNvSpPr txBox="1"/>
          <p:nvPr userDrawn="1"/>
        </p:nvSpPr>
        <p:spPr bwMode="gray">
          <a:xfrm>
            <a:off x="248886" y="4805140"/>
            <a:ext cx="38404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</a:pPr>
            <a:fld id="{F445441D-5648-4C4E-924F-9D5109CAF161}" type="slidenum">
              <a:rPr lang="en-US" sz="700" kern="1200" smtClean="0">
                <a:solidFill>
                  <a:schemeClr val="tx1">
                    <a:lumMod val="50000"/>
                    <a:lumOff val="50000"/>
                  </a:schemeClr>
                </a:solidFill>
                <a:latin typeface="Futura Bk" pitchFamily="34" charset="0"/>
                <a:ea typeface="+mn-ea"/>
                <a:cs typeface="+mn-cs"/>
              </a:rPr>
              <a:pPr marL="0" algn="l" defTabSz="914400" rtl="0" eaLnBrk="1" fontAlgn="base" latinLnBrk="0" hangingPunct="1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700" kern="1200" dirty="0" smtClean="0">
              <a:solidFill>
                <a:schemeClr val="tx1">
                  <a:lumMod val="50000"/>
                  <a:lumOff val="50000"/>
                </a:schemeClr>
              </a:solidFill>
              <a:latin typeface="Futura Bk" pitchFamily="34" charset="0"/>
              <a:ea typeface="+mn-ea"/>
              <a:cs typeface="+mn-cs"/>
            </a:endParaRPr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246888" y="4141089"/>
            <a:ext cx="3398012" cy="402336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2000" kern="1200" baseline="0" dirty="0" smtClean="0">
                <a:solidFill>
                  <a:srgbClr val="FFFFFF"/>
                </a:solidFill>
                <a:latin typeface="Futura Bk" pitchFamily="34" charset="0"/>
                <a:ea typeface="+mn-ea"/>
                <a:cs typeface="+mn-cs"/>
              </a:defRPr>
            </a:lvl1pPr>
            <a:lvl2pPr>
              <a:defRPr lang="en-US" sz="2000" kern="1200" dirty="0" smtClean="0">
                <a:solidFill>
                  <a:srgbClr val="FFFFFF"/>
                </a:solidFill>
                <a:latin typeface="Futura Bk" pitchFamily="34" charset="0"/>
                <a:ea typeface="+mn-ea"/>
                <a:cs typeface="+mn-cs"/>
              </a:defRPr>
            </a:lvl2pPr>
            <a:lvl3pPr>
              <a:defRPr lang="en-US" sz="2000" kern="1200" dirty="0" smtClean="0">
                <a:solidFill>
                  <a:srgbClr val="FFFFFF"/>
                </a:solidFill>
                <a:latin typeface="Futura Bk" pitchFamily="34" charset="0"/>
                <a:ea typeface="+mn-ea"/>
                <a:cs typeface="+mn-cs"/>
              </a:defRPr>
            </a:lvl3pPr>
            <a:lvl4pPr>
              <a:defRPr lang="en-US" sz="2000" kern="1200" dirty="0" smtClean="0">
                <a:solidFill>
                  <a:srgbClr val="FFFFFF"/>
                </a:solidFill>
                <a:latin typeface="Futura Bk" pitchFamily="34" charset="0"/>
                <a:ea typeface="+mn-ea"/>
                <a:cs typeface="+mn-cs"/>
              </a:defRPr>
            </a:lvl4pPr>
            <a:lvl5pPr>
              <a:defRPr lang="en-US" sz="2000" kern="1200" dirty="0" smtClean="0">
                <a:solidFill>
                  <a:srgbClr val="FFFFFF"/>
                </a:solidFill>
                <a:latin typeface="Futura Bk" pitchFamily="34" charset="0"/>
                <a:ea typeface="+mn-ea"/>
                <a:cs typeface="+mn-cs"/>
              </a:defRPr>
            </a:lvl5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utura Bk" pitchFamily="34" charset="0"/>
                <a:ea typeface="+mn-ea"/>
                <a:cs typeface="+mn-cs"/>
              </a:rPr>
              <a:t>Subtitle Placeholder Here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Slide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 userDrawn="1"/>
        </p:nvSpPr>
        <p:spPr bwMode="white">
          <a:xfrm>
            <a:off x="0" y="-3417"/>
            <a:ext cx="9144000" cy="5146918"/>
          </a:xfrm>
          <a:prstGeom prst="rect">
            <a:avLst/>
          </a:prstGeom>
          <a:gradFill flip="none" rotWithShape="1">
            <a:gsLst>
              <a:gs pos="13000">
                <a:srgbClr val="8CEF29"/>
              </a:gs>
              <a:gs pos="41000">
                <a:srgbClr val="169E30"/>
              </a:gs>
              <a:gs pos="100000">
                <a:srgbClr val="001707"/>
              </a:gs>
            </a:gsLst>
            <a:lin ang="63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2" name="Freeform 6"/>
          <p:cNvSpPr>
            <a:spLocks/>
          </p:cNvSpPr>
          <p:nvPr userDrawn="1"/>
        </p:nvSpPr>
        <p:spPr bwMode="white">
          <a:xfrm>
            <a:off x="0" y="-3418"/>
            <a:ext cx="4951379" cy="5153219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6328"/>
              </a:cxn>
              <a:cxn ang="0">
                <a:pos x="4554" y="6328"/>
              </a:cxn>
              <a:cxn ang="0">
                <a:pos x="6047" y="0"/>
              </a:cxn>
              <a:cxn ang="0">
                <a:pos x="0" y="0"/>
              </a:cxn>
            </a:cxnLst>
            <a:rect l="0" t="0" r="r" b="b"/>
            <a:pathLst>
              <a:path w="6047" h="6328">
                <a:moveTo>
                  <a:pt x="0" y="0"/>
                </a:moveTo>
                <a:lnTo>
                  <a:pt x="0" y="6328"/>
                </a:lnTo>
                <a:lnTo>
                  <a:pt x="4554" y="6328"/>
                </a:lnTo>
                <a:lnTo>
                  <a:pt x="6047" y="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3000">
                <a:srgbClr val="252627"/>
              </a:gs>
              <a:gs pos="100000">
                <a:srgbClr val="131313"/>
              </a:gs>
            </a:gsLst>
            <a:lin ang="63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1" name="TextBox 10"/>
          <p:cNvSpPr txBox="1"/>
          <p:nvPr userDrawn="1"/>
        </p:nvSpPr>
        <p:spPr bwMode="gray">
          <a:xfrm>
            <a:off x="248886" y="4805140"/>
            <a:ext cx="38404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</a:pPr>
            <a:fld id="{F445441D-5648-4C4E-924F-9D5109CAF161}" type="slidenum">
              <a:rPr lang="en-US" sz="700" kern="1200" smtClean="0">
                <a:solidFill>
                  <a:schemeClr val="tx1">
                    <a:lumMod val="50000"/>
                    <a:lumOff val="50000"/>
                  </a:schemeClr>
                </a:solidFill>
                <a:latin typeface="Futura Bk" pitchFamily="34" charset="0"/>
                <a:ea typeface="+mn-ea"/>
                <a:cs typeface="+mn-cs"/>
              </a:rPr>
              <a:pPr marL="0" algn="l" defTabSz="914400" rtl="0" eaLnBrk="1" fontAlgn="base" latinLnBrk="0" hangingPunct="1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700" kern="1200" dirty="0" smtClean="0">
              <a:solidFill>
                <a:schemeClr val="tx1">
                  <a:lumMod val="50000"/>
                  <a:lumOff val="50000"/>
                </a:schemeClr>
              </a:solidFill>
              <a:latin typeface="Futura Bk" pitchFamily="34" charset="0"/>
              <a:ea typeface="+mn-ea"/>
              <a:cs typeface="+mn-cs"/>
            </a:endParaRPr>
          </a:p>
        </p:txBody>
      </p:sp>
      <p:sp>
        <p:nvSpPr>
          <p:cNvPr id="14" name="Title 19"/>
          <p:cNvSpPr>
            <a:spLocks noGrp="1"/>
          </p:cNvSpPr>
          <p:nvPr>
            <p:ph type="title" hasCustomPrompt="1"/>
          </p:nvPr>
        </p:nvSpPr>
        <p:spPr bwMode="black">
          <a:xfrm>
            <a:off x="237744" y="292608"/>
            <a:ext cx="4189302" cy="85725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ts val="3100"/>
              </a:lnSpc>
              <a:defRPr sz="3100" baseline="0">
                <a:solidFill>
                  <a:schemeClr val="bg1"/>
                </a:solidFill>
                <a:latin typeface="Futura Bk" pitchFamily="34" charset="0"/>
              </a:defRPr>
            </a:lvl1pPr>
          </a:lstStyle>
          <a:p>
            <a:r>
              <a:rPr lang="en-US" dirty="0" smtClean="0"/>
              <a:t>TRANSITION </a:t>
            </a:r>
            <a:br>
              <a:rPr lang="en-US" dirty="0" smtClean="0"/>
            </a:br>
            <a:r>
              <a:rPr lang="en-US" dirty="0" smtClean="0"/>
              <a:t>PLACEHOLDER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246888" y="4141089"/>
            <a:ext cx="3398012" cy="402336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2000" kern="1200" baseline="0" dirty="0" smtClean="0">
                <a:solidFill>
                  <a:srgbClr val="FFFFFF"/>
                </a:solidFill>
                <a:latin typeface="Futura Bk" pitchFamily="34" charset="0"/>
                <a:ea typeface="+mn-ea"/>
                <a:cs typeface="+mn-cs"/>
              </a:defRPr>
            </a:lvl1pPr>
            <a:lvl2pPr>
              <a:defRPr lang="en-US" sz="2000" kern="1200" dirty="0" smtClean="0">
                <a:solidFill>
                  <a:srgbClr val="FFFFFF"/>
                </a:solidFill>
                <a:latin typeface="Futura Bk" pitchFamily="34" charset="0"/>
                <a:ea typeface="+mn-ea"/>
                <a:cs typeface="+mn-cs"/>
              </a:defRPr>
            </a:lvl2pPr>
            <a:lvl3pPr>
              <a:defRPr lang="en-US" sz="2000" kern="1200" dirty="0" smtClean="0">
                <a:solidFill>
                  <a:srgbClr val="FFFFFF"/>
                </a:solidFill>
                <a:latin typeface="Futura Bk" pitchFamily="34" charset="0"/>
                <a:ea typeface="+mn-ea"/>
                <a:cs typeface="+mn-cs"/>
              </a:defRPr>
            </a:lvl3pPr>
            <a:lvl4pPr>
              <a:defRPr lang="en-US" sz="2000" kern="1200" dirty="0" smtClean="0">
                <a:solidFill>
                  <a:srgbClr val="FFFFFF"/>
                </a:solidFill>
                <a:latin typeface="Futura Bk" pitchFamily="34" charset="0"/>
                <a:ea typeface="+mn-ea"/>
                <a:cs typeface="+mn-cs"/>
              </a:defRPr>
            </a:lvl4pPr>
            <a:lvl5pPr>
              <a:defRPr lang="en-US" sz="2000" kern="1200" dirty="0" smtClean="0">
                <a:solidFill>
                  <a:srgbClr val="FFFFFF"/>
                </a:solidFill>
                <a:latin typeface="Futura Bk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Subtitle Placeholder Here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Slide Magen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 userDrawn="1"/>
        </p:nvSpPr>
        <p:spPr bwMode="white">
          <a:xfrm>
            <a:off x="0" y="-3417"/>
            <a:ext cx="9144000" cy="5146918"/>
          </a:xfrm>
          <a:prstGeom prst="rect">
            <a:avLst/>
          </a:prstGeom>
          <a:gradFill flip="none" rotWithShape="1">
            <a:gsLst>
              <a:gs pos="13000">
                <a:srgbClr val="E862B8"/>
              </a:gs>
              <a:gs pos="41000">
                <a:srgbClr val="D31F6E"/>
              </a:gs>
              <a:gs pos="100000">
                <a:srgbClr val="26000C"/>
              </a:gs>
            </a:gsLst>
            <a:lin ang="63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2" name="Freeform 6"/>
          <p:cNvSpPr>
            <a:spLocks/>
          </p:cNvSpPr>
          <p:nvPr userDrawn="1"/>
        </p:nvSpPr>
        <p:spPr bwMode="white">
          <a:xfrm>
            <a:off x="0" y="-3418"/>
            <a:ext cx="4951379" cy="5153219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6328"/>
              </a:cxn>
              <a:cxn ang="0">
                <a:pos x="4554" y="6328"/>
              </a:cxn>
              <a:cxn ang="0">
                <a:pos x="6047" y="0"/>
              </a:cxn>
              <a:cxn ang="0">
                <a:pos x="0" y="0"/>
              </a:cxn>
            </a:cxnLst>
            <a:rect l="0" t="0" r="r" b="b"/>
            <a:pathLst>
              <a:path w="6047" h="6328">
                <a:moveTo>
                  <a:pt x="0" y="0"/>
                </a:moveTo>
                <a:lnTo>
                  <a:pt x="0" y="6328"/>
                </a:lnTo>
                <a:lnTo>
                  <a:pt x="4554" y="6328"/>
                </a:lnTo>
                <a:lnTo>
                  <a:pt x="6047" y="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3000">
                <a:srgbClr val="252627"/>
              </a:gs>
              <a:gs pos="100000">
                <a:srgbClr val="131313"/>
              </a:gs>
            </a:gsLst>
            <a:lin ang="63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1" name="TextBox 10"/>
          <p:cNvSpPr txBox="1"/>
          <p:nvPr userDrawn="1"/>
        </p:nvSpPr>
        <p:spPr bwMode="gray">
          <a:xfrm>
            <a:off x="248886" y="4805140"/>
            <a:ext cx="38404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</a:pPr>
            <a:fld id="{F445441D-5648-4C4E-924F-9D5109CAF161}" type="slidenum">
              <a:rPr lang="en-US" sz="700" kern="1200" smtClean="0">
                <a:solidFill>
                  <a:schemeClr val="tx1">
                    <a:lumMod val="50000"/>
                    <a:lumOff val="50000"/>
                  </a:schemeClr>
                </a:solidFill>
                <a:latin typeface="Futura Bk" pitchFamily="34" charset="0"/>
                <a:ea typeface="+mn-ea"/>
                <a:cs typeface="+mn-cs"/>
              </a:rPr>
              <a:pPr marL="0" algn="l" defTabSz="914400" rtl="0" eaLnBrk="1" fontAlgn="base" latinLnBrk="0" hangingPunct="1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700" kern="1200" dirty="0" smtClean="0">
              <a:solidFill>
                <a:schemeClr val="tx1">
                  <a:lumMod val="50000"/>
                  <a:lumOff val="50000"/>
                </a:schemeClr>
              </a:solidFill>
              <a:latin typeface="Futura Bk" pitchFamily="34" charset="0"/>
              <a:ea typeface="+mn-ea"/>
              <a:cs typeface="+mn-cs"/>
            </a:endParaRPr>
          </a:p>
        </p:txBody>
      </p:sp>
      <p:sp>
        <p:nvSpPr>
          <p:cNvPr id="14" name="Title 19"/>
          <p:cNvSpPr>
            <a:spLocks noGrp="1"/>
          </p:cNvSpPr>
          <p:nvPr>
            <p:ph type="title" hasCustomPrompt="1"/>
          </p:nvPr>
        </p:nvSpPr>
        <p:spPr bwMode="black">
          <a:xfrm>
            <a:off x="237744" y="292608"/>
            <a:ext cx="4189302" cy="85725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ts val="3100"/>
              </a:lnSpc>
              <a:defRPr sz="3100" baseline="0">
                <a:solidFill>
                  <a:schemeClr val="bg1"/>
                </a:solidFill>
                <a:latin typeface="Futura Bk" pitchFamily="34" charset="0"/>
              </a:defRPr>
            </a:lvl1pPr>
          </a:lstStyle>
          <a:p>
            <a:r>
              <a:rPr lang="en-US" dirty="0" smtClean="0"/>
              <a:t>TRANSITION </a:t>
            </a:r>
            <a:br>
              <a:rPr lang="en-US" dirty="0" smtClean="0"/>
            </a:br>
            <a:r>
              <a:rPr lang="en-US" dirty="0" smtClean="0"/>
              <a:t>PLACEHOLDER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246888" y="4141089"/>
            <a:ext cx="3398012" cy="402336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2000" kern="1200" baseline="0" dirty="0" smtClean="0">
                <a:solidFill>
                  <a:srgbClr val="FFFFFF"/>
                </a:solidFill>
                <a:latin typeface="Futura Bk" pitchFamily="34" charset="0"/>
                <a:ea typeface="+mn-ea"/>
                <a:cs typeface="+mn-cs"/>
              </a:defRPr>
            </a:lvl1pPr>
            <a:lvl2pPr>
              <a:defRPr lang="en-US" sz="2000" kern="1200" dirty="0" smtClean="0">
                <a:solidFill>
                  <a:srgbClr val="FFFFFF"/>
                </a:solidFill>
                <a:latin typeface="Futura Bk" pitchFamily="34" charset="0"/>
                <a:ea typeface="+mn-ea"/>
                <a:cs typeface="+mn-cs"/>
              </a:defRPr>
            </a:lvl2pPr>
            <a:lvl3pPr>
              <a:defRPr lang="en-US" sz="2000" kern="1200" dirty="0" smtClean="0">
                <a:solidFill>
                  <a:srgbClr val="FFFFFF"/>
                </a:solidFill>
                <a:latin typeface="Futura Bk" pitchFamily="34" charset="0"/>
                <a:ea typeface="+mn-ea"/>
                <a:cs typeface="+mn-cs"/>
              </a:defRPr>
            </a:lvl3pPr>
            <a:lvl4pPr>
              <a:defRPr lang="en-US" sz="2000" kern="1200" dirty="0" smtClean="0">
                <a:solidFill>
                  <a:srgbClr val="FFFFFF"/>
                </a:solidFill>
                <a:latin typeface="Futura Bk" pitchFamily="34" charset="0"/>
                <a:ea typeface="+mn-ea"/>
                <a:cs typeface="+mn-cs"/>
              </a:defRPr>
            </a:lvl4pPr>
            <a:lvl5pPr>
              <a:defRPr lang="en-US" sz="2000" kern="1200" dirty="0" smtClean="0">
                <a:solidFill>
                  <a:srgbClr val="FFFFFF"/>
                </a:solidFill>
                <a:latin typeface="Futura Bk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Subtitle Placeholder Here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Slide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 userDrawn="1"/>
        </p:nvSpPr>
        <p:spPr bwMode="white">
          <a:xfrm>
            <a:off x="0" y="-3417"/>
            <a:ext cx="9144000" cy="5146918"/>
          </a:xfrm>
          <a:prstGeom prst="rect">
            <a:avLst/>
          </a:prstGeom>
          <a:gradFill flip="none" rotWithShape="1">
            <a:gsLst>
              <a:gs pos="0">
                <a:srgbClr val="FCB504"/>
              </a:gs>
              <a:gs pos="27000">
                <a:srgbClr val="EE4432"/>
              </a:gs>
              <a:gs pos="51000">
                <a:srgbClr val="C00000"/>
              </a:gs>
              <a:gs pos="100000">
                <a:srgbClr val="26000C"/>
              </a:gs>
            </a:gsLst>
            <a:lin ang="6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2" name="Freeform 6"/>
          <p:cNvSpPr>
            <a:spLocks/>
          </p:cNvSpPr>
          <p:nvPr userDrawn="1"/>
        </p:nvSpPr>
        <p:spPr bwMode="white">
          <a:xfrm>
            <a:off x="0" y="-3418"/>
            <a:ext cx="4951379" cy="5153219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6328"/>
              </a:cxn>
              <a:cxn ang="0">
                <a:pos x="4554" y="6328"/>
              </a:cxn>
              <a:cxn ang="0">
                <a:pos x="6047" y="0"/>
              </a:cxn>
              <a:cxn ang="0">
                <a:pos x="0" y="0"/>
              </a:cxn>
            </a:cxnLst>
            <a:rect l="0" t="0" r="r" b="b"/>
            <a:pathLst>
              <a:path w="6047" h="6328">
                <a:moveTo>
                  <a:pt x="0" y="0"/>
                </a:moveTo>
                <a:lnTo>
                  <a:pt x="0" y="6328"/>
                </a:lnTo>
                <a:lnTo>
                  <a:pt x="4554" y="6328"/>
                </a:lnTo>
                <a:lnTo>
                  <a:pt x="6047" y="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3000">
                <a:srgbClr val="252627"/>
              </a:gs>
              <a:gs pos="100000">
                <a:srgbClr val="131313"/>
              </a:gs>
            </a:gsLst>
            <a:lin ang="63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1" name="TextBox 10"/>
          <p:cNvSpPr txBox="1"/>
          <p:nvPr userDrawn="1"/>
        </p:nvSpPr>
        <p:spPr bwMode="gray">
          <a:xfrm>
            <a:off x="248886" y="4805140"/>
            <a:ext cx="38404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</a:pPr>
            <a:fld id="{F445441D-5648-4C4E-924F-9D5109CAF161}" type="slidenum">
              <a:rPr lang="en-US" sz="700" kern="1200" smtClean="0">
                <a:solidFill>
                  <a:schemeClr val="tx1">
                    <a:lumMod val="50000"/>
                    <a:lumOff val="50000"/>
                  </a:schemeClr>
                </a:solidFill>
                <a:latin typeface="Futura Bk" pitchFamily="34" charset="0"/>
                <a:ea typeface="+mn-ea"/>
                <a:cs typeface="+mn-cs"/>
              </a:rPr>
              <a:pPr marL="0" algn="l" defTabSz="914400" rtl="0" eaLnBrk="1" fontAlgn="base" latinLnBrk="0" hangingPunct="1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700" kern="1200" dirty="0" smtClean="0">
              <a:solidFill>
                <a:schemeClr val="tx1">
                  <a:lumMod val="50000"/>
                  <a:lumOff val="50000"/>
                </a:schemeClr>
              </a:solidFill>
              <a:latin typeface="Futura Bk" pitchFamily="34" charset="0"/>
              <a:ea typeface="+mn-ea"/>
              <a:cs typeface="+mn-cs"/>
            </a:endParaRPr>
          </a:p>
        </p:txBody>
      </p:sp>
      <p:sp>
        <p:nvSpPr>
          <p:cNvPr id="14" name="Title 19"/>
          <p:cNvSpPr>
            <a:spLocks noGrp="1"/>
          </p:cNvSpPr>
          <p:nvPr>
            <p:ph type="title" hasCustomPrompt="1"/>
          </p:nvPr>
        </p:nvSpPr>
        <p:spPr bwMode="black">
          <a:xfrm>
            <a:off x="237744" y="292608"/>
            <a:ext cx="4189302" cy="85725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ts val="3100"/>
              </a:lnSpc>
              <a:defRPr sz="3100" baseline="0">
                <a:solidFill>
                  <a:schemeClr val="bg1"/>
                </a:solidFill>
                <a:latin typeface="Futura Bk" pitchFamily="34" charset="0"/>
              </a:defRPr>
            </a:lvl1pPr>
          </a:lstStyle>
          <a:p>
            <a:r>
              <a:rPr lang="en-US" dirty="0" smtClean="0"/>
              <a:t>TRANSITION </a:t>
            </a:r>
            <a:br>
              <a:rPr lang="en-US" dirty="0" smtClean="0"/>
            </a:br>
            <a:r>
              <a:rPr lang="en-US" dirty="0" smtClean="0"/>
              <a:t>PLACEHOLDER</a:t>
            </a:r>
            <a:endParaRPr lang="en-US" dirty="0"/>
          </a:p>
        </p:txBody>
      </p:sp>
      <p:sp>
        <p:nvSpPr>
          <p:cNvPr id="10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246888" y="4141089"/>
            <a:ext cx="3398012" cy="402336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2000" kern="1200" baseline="0" dirty="0" smtClean="0">
                <a:solidFill>
                  <a:srgbClr val="FFFFFF"/>
                </a:solidFill>
                <a:latin typeface="Futura Bk" pitchFamily="34" charset="0"/>
                <a:ea typeface="+mn-ea"/>
                <a:cs typeface="+mn-cs"/>
              </a:defRPr>
            </a:lvl1pPr>
            <a:lvl2pPr>
              <a:defRPr lang="en-US" sz="2000" kern="1200" dirty="0" smtClean="0">
                <a:solidFill>
                  <a:srgbClr val="FFFFFF"/>
                </a:solidFill>
                <a:latin typeface="Futura Bk" pitchFamily="34" charset="0"/>
                <a:ea typeface="+mn-ea"/>
                <a:cs typeface="+mn-cs"/>
              </a:defRPr>
            </a:lvl2pPr>
            <a:lvl3pPr>
              <a:defRPr lang="en-US" sz="2000" kern="1200" dirty="0" smtClean="0">
                <a:solidFill>
                  <a:srgbClr val="FFFFFF"/>
                </a:solidFill>
                <a:latin typeface="Futura Bk" pitchFamily="34" charset="0"/>
                <a:ea typeface="+mn-ea"/>
                <a:cs typeface="+mn-cs"/>
              </a:defRPr>
            </a:lvl3pPr>
            <a:lvl4pPr>
              <a:defRPr lang="en-US" sz="2000" kern="1200" dirty="0" smtClean="0">
                <a:solidFill>
                  <a:srgbClr val="FFFFFF"/>
                </a:solidFill>
                <a:latin typeface="Futura Bk" pitchFamily="34" charset="0"/>
                <a:ea typeface="+mn-ea"/>
                <a:cs typeface="+mn-cs"/>
              </a:defRPr>
            </a:lvl4pPr>
            <a:lvl5pPr>
              <a:defRPr lang="en-US" sz="2000" kern="1200" dirty="0" smtClean="0">
                <a:solidFill>
                  <a:srgbClr val="FFFFFF"/>
                </a:solidFill>
                <a:latin typeface="Futura Bk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Subtitle Placeholder Here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Slide Mul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 userDrawn="1"/>
        </p:nvSpPr>
        <p:spPr bwMode="white">
          <a:xfrm>
            <a:off x="0" y="-3417"/>
            <a:ext cx="9144000" cy="5146918"/>
          </a:xfrm>
          <a:prstGeom prst="rect">
            <a:avLst/>
          </a:prstGeom>
          <a:gradFill flip="none" rotWithShape="1">
            <a:gsLst>
              <a:gs pos="13000">
                <a:srgbClr val="F2AB05"/>
              </a:gs>
              <a:gs pos="34000">
                <a:srgbClr val="E8610D"/>
              </a:gs>
              <a:gs pos="75000">
                <a:srgbClr val="D10063"/>
              </a:gs>
              <a:gs pos="100000">
                <a:srgbClr val="31011A"/>
              </a:gs>
            </a:gsLst>
            <a:lin ang="63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2" name="Freeform 6"/>
          <p:cNvSpPr>
            <a:spLocks/>
          </p:cNvSpPr>
          <p:nvPr userDrawn="1"/>
        </p:nvSpPr>
        <p:spPr bwMode="white">
          <a:xfrm>
            <a:off x="0" y="-3418"/>
            <a:ext cx="4951379" cy="5153219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6328"/>
              </a:cxn>
              <a:cxn ang="0">
                <a:pos x="4554" y="6328"/>
              </a:cxn>
              <a:cxn ang="0">
                <a:pos x="6047" y="0"/>
              </a:cxn>
              <a:cxn ang="0">
                <a:pos x="0" y="0"/>
              </a:cxn>
            </a:cxnLst>
            <a:rect l="0" t="0" r="r" b="b"/>
            <a:pathLst>
              <a:path w="6047" h="6328">
                <a:moveTo>
                  <a:pt x="0" y="0"/>
                </a:moveTo>
                <a:lnTo>
                  <a:pt x="0" y="6328"/>
                </a:lnTo>
                <a:lnTo>
                  <a:pt x="4554" y="6328"/>
                </a:lnTo>
                <a:lnTo>
                  <a:pt x="6047" y="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3000">
                <a:srgbClr val="252627"/>
              </a:gs>
              <a:gs pos="100000">
                <a:srgbClr val="131313"/>
              </a:gs>
            </a:gsLst>
            <a:lin ang="63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1" name="TextBox 10"/>
          <p:cNvSpPr txBox="1"/>
          <p:nvPr userDrawn="1"/>
        </p:nvSpPr>
        <p:spPr bwMode="gray">
          <a:xfrm>
            <a:off x="248886" y="4805140"/>
            <a:ext cx="38404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</a:pPr>
            <a:fld id="{F445441D-5648-4C4E-924F-9D5109CAF161}" type="slidenum">
              <a:rPr lang="en-US" sz="700" kern="1200" smtClean="0">
                <a:solidFill>
                  <a:schemeClr val="tx1">
                    <a:lumMod val="50000"/>
                    <a:lumOff val="50000"/>
                  </a:schemeClr>
                </a:solidFill>
                <a:latin typeface="Futura Bk" pitchFamily="34" charset="0"/>
                <a:ea typeface="+mn-ea"/>
                <a:cs typeface="+mn-cs"/>
              </a:rPr>
              <a:pPr marL="0" algn="l" defTabSz="914400" rtl="0" eaLnBrk="1" fontAlgn="base" latinLnBrk="0" hangingPunct="1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700" kern="1200" dirty="0" smtClean="0">
              <a:solidFill>
                <a:schemeClr val="tx1">
                  <a:lumMod val="50000"/>
                  <a:lumOff val="50000"/>
                </a:schemeClr>
              </a:solidFill>
              <a:latin typeface="Futura Bk" pitchFamily="34" charset="0"/>
              <a:ea typeface="+mn-ea"/>
              <a:cs typeface="+mn-cs"/>
            </a:endParaRPr>
          </a:p>
        </p:txBody>
      </p:sp>
      <p:sp>
        <p:nvSpPr>
          <p:cNvPr id="14" name="Title 19"/>
          <p:cNvSpPr>
            <a:spLocks noGrp="1"/>
          </p:cNvSpPr>
          <p:nvPr>
            <p:ph type="title" hasCustomPrompt="1"/>
          </p:nvPr>
        </p:nvSpPr>
        <p:spPr bwMode="black">
          <a:xfrm>
            <a:off x="237744" y="292608"/>
            <a:ext cx="4189302" cy="85725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ts val="3100"/>
              </a:lnSpc>
              <a:defRPr sz="3100" baseline="0">
                <a:solidFill>
                  <a:schemeClr val="bg1"/>
                </a:solidFill>
                <a:latin typeface="Futura Bk" pitchFamily="34" charset="0"/>
              </a:defRPr>
            </a:lvl1pPr>
          </a:lstStyle>
          <a:p>
            <a:r>
              <a:rPr lang="en-US" dirty="0" smtClean="0"/>
              <a:t>TRANSITION </a:t>
            </a:r>
            <a:br>
              <a:rPr lang="en-US" dirty="0" smtClean="0"/>
            </a:br>
            <a:r>
              <a:rPr lang="en-US" dirty="0" smtClean="0"/>
              <a:t>PLACEHOLDER</a:t>
            </a:r>
            <a:endParaRPr lang="en-US" dirty="0"/>
          </a:p>
        </p:txBody>
      </p:sp>
      <p:sp>
        <p:nvSpPr>
          <p:cNvPr id="10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246888" y="4141089"/>
            <a:ext cx="3398012" cy="402336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2000" kern="1200" baseline="0" dirty="0" smtClean="0">
                <a:solidFill>
                  <a:srgbClr val="FFFFFF"/>
                </a:solidFill>
                <a:latin typeface="Futura Bk" pitchFamily="34" charset="0"/>
                <a:ea typeface="+mn-ea"/>
                <a:cs typeface="+mn-cs"/>
              </a:defRPr>
            </a:lvl1pPr>
            <a:lvl2pPr>
              <a:defRPr lang="en-US" sz="2000" kern="1200" dirty="0" smtClean="0">
                <a:solidFill>
                  <a:srgbClr val="FFFFFF"/>
                </a:solidFill>
                <a:latin typeface="Futura Bk" pitchFamily="34" charset="0"/>
                <a:ea typeface="+mn-ea"/>
                <a:cs typeface="+mn-cs"/>
              </a:defRPr>
            </a:lvl2pPr>
            <a:lvl3pPr>
              <a:defRPr lang="en-US" sz="2000" kern="1200" dirty="0" smtClean="0">
                <a:solidFill>
                  <a:srgbClr val="FFFFFF"/>
                </a:solidFill>
                <a:latin typeface="Futura Bk" pitchFamily="34" charset="0"/>
                <a:ea typeface="+mn-ea"/>
                <a:cs typeface="+mn-cs"/>
              </a:defRPr>
            </a:lvl3pPr>
            <a:lvl4pPr>
              <a:defRPr lang="en-US" sz="2000" kern="1200" dirty="0" smtClean="0">
                <a:solidFill>
                  <a:srgbClr val="FFFFFF"/>
                </a:solidFill>
                <a:latin typeface="Futura Bk" pitchFamily="34" charset="0"/>
                <a:ea typeface="+mn-ea"/>
                <a:cs typeface="+mn-cs"/>
              </a:defRPr>
            </a:lvl4pPr>
            <a:lvl5pPr>
              <a:defRPr lang="en-US" sz="2000" kern="1200" dirty="0" smtClean="0">
                <a:solidFill>
                  <a:srgbClr val="FFFFFF"/>
                </a:solidFill>
                <a:latin typeface="Futura Bk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Subtitle Placeholder Here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Slid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Documents and Settings\adam\Desktop\island.png"/>
          <p:cNvPicPr>
            <a:picLocks noChangeAspect="1" noChangeArrowheads="1"/>
          </p:cNvPicPr>
          <p:nvPr userDrawn="1"/>
        </p:nvPicPr>
        <p:blipFill>
          <a:blip r:embed="rId2" cstate="print"/>
          <a:srcRect l="684" t="825" r="1042" b="798"/>
          <a:stretch>
            <a:fillRect/>
          </a:stretch>
        </p:blipFill>
        <p:spPr bwMode="auto">
          <a:xfrm>
            <a:off x="3617242" y="0"/>
            <a:ext cx="5526758" cy="5143500"/>
          </a:xfrm>
          <a:prstGeom prst="rect">
            <a:avLst/>
          </a:prstGeom>
          <a:noFill/>
        </p:spPr>
      </p:pic>
      <p:sp>
        <p:nvSpPr>
          <p:cNvPr id="12" name="Freeform 6"/>
          <p:cNvSpPr>
            <a:spLocks/>
          </p:cNvSpPr>
          <p:nvPr userDrawn="1"/>
        </p:nvSpPr>
        <p:spPr bwMode="white">
          <a:xfrm>
            <a:off x="0" y="-3418"/>
            <a:ext cx="4951379" cy="5153219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6328"/>
              </a:cxn>
              <a:cxn ang="0">
                <a:pos x="4554" y="6328"/>
              </a:cxn>
              <a:cxn ang="0">
                <a:pos x="6047" y="0"/>
              </a:cxn>
              <a:cxn ang="0">
                <a:pos x="0" y="0"/>
              </a:cxn>
            </a:cxnLst>
            <a:rect l="0" t="0" r="r" b="b"/>
            <a:pathLst>
              <a:path w="6047" h="6328">
                <a:moveTo>
                  <a:pt x="0" y="0"/>
                </a:moveTo>
                <a:lnTo>
                  <a:pt x="0" y="6328"/>
                </a:lnTo>
                <a:lnTo>
                  <a:pt x="4554" y="6328"/>
                </a:lnTo>
                <a:lnTo>
                  <a:pt x="6047" y="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3000">
                <a:srgbClr val="252627"/>
              </a:gs>
              <a:gs pos="100000">
                <a:srgbClr val="131313"/>
              </a:gs>
            </a:gsLst>
            <a:lin ang="63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3" name="TextBox 12"/>
          <p:cNvSpPr txBox="1"/>
          <p:nvPr userDrawn="1"/>
        </p:nvSpPr>
        <p:spPr bwMode="gray">
          <a:xfrm>
            <a:off x="248886" y="4805140"/>
            <a:ext cx="38404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</a:pPr>
            <a:fld id="{F445441D-5648-4C4E-924F-9D5109CAF161}" type="slidenum">
              <a:rPr lang="en-US" sz="700" kern="1200" smtClean="0">
                <a:solidFill>
                  <a:schemeClr val="tx1">
                    <a:lumMod val="50000"/>
                    <a:lumOff val="50000"/>
                  </a:schemeClr>
                </a:solidFill>
                <a:latin typeface="Futura Bk" pitchFamily="34" charset="0"/>
                <a:ea typeface="+mn-ea"/>
                <a:cs typeface="+mn-cs"/>
              </a:rPr>
              <a:pPr marL="0" algn="l" defTabSz="914400" rtl="0" eaLnBrk="1" fontAlgn="base" latinLnBrk="0" hangingPunct="1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700" kern="1200" dirty="0" smtClean="0">
              <a:solidFill>
                <a:schemeClr val="tx1">
                  <a:lumMod val="50000"/>
                  <a:lumOff val="50000"/>
                </a:schemeClr>
              </a:solidFill>
              <a:latin typeface="Futura Bk" pitchFamily="34" charset="0"/>
              <a:ea typeface="+mn-ea"/>
              <a:cs typeface="+mn-cs"/>
            </a:endParaRPr>
          </a:p>
        </p:txBody>
      </p:sp>
      <p:sp>
        <p:nvSpPr>
          <p:cNvPr id="11" name="Title 19"/>
          <p:cNvSpPr>
            <a:spLocks noGrp="1"/>
          </p:cNvSpPr>
          <p:nvPr>
            <p:ph type="title" hasCustomPrompt="1"/>
          </p:nvPr>
        </p:nvSpPr>
        <p:spPr bwMode="black">
          <a:xfrm>
            <a:off x="237744" y="292608"/>
            <a:ext cx="4189302" cy="85725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ts val="3100"/>
              </a:lnSpc>
              <a:defRPr sz="3100" baseline="0">
                <a:solidFill>
                  <a:schemeClr val="bg1"/>
                </a:solidFill>
                <a:latin typeface="Futura Bk" pitchFamily="34" charset="0"/>
              </a:defRPr>
            </a:lvl1pPr>
          </a:lstStyle>
          <a:p>
            <a:r>
              <a:rPr lang="en-US" dirty="0" smtClean="0"/>
              <a:t>TRANSITION </a:t>
            </a:r>
            <a:br>
              <a:rPr lang="en-US" dirty="0" smtClean="0"/>
            </a:br>
            <a:r>
              <a:rPr lang="en-US" dirty="0" smtClean="0"/>
              <a:t>PLACEHOLDER</a:t>
            </a:r>
            <a:endParaRPr lang="en-US" dirty="0"/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246888" y="4141089"/>
            <a:ext cx="3398012" cy="402336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2000" kern="1200" baseline="0" dirty="0" smtClean="0">
                <a:solidFill>
                  <a:srgbClr val="FFFFFF"/>
                </a:solidFill>
                <a:latin typeface="Futura Bk" pitchFamily="34" charset="0"/>
                <a:ea typeface="+mn-ea"/>
                <a:cs typeface="+mn-cs"/>
              </a:defRPr>
            </a:lvl1pPr>
            <a:lvl2pPr>
              <a:defRPr lang="en-US" sz="2000" kern="1200" dirty="0" smtClean="0">
                <a:solidFill>
                  <a:srgbClr val="FFFFFF"/>
                </a:solidFill>
                <a:latin typeface="Futura Bk" pitchFamily="34" charset="0"/>
                <a:ea typeface="+mn-ea"/>
                <a:cs typeface="+mn-cs"/>
              </a:defRPr>
            </a:lvl2pPr>
            <a:lvl3pPr>
              <a:defRPr lang="en-US" sz="2000" kern="1200" dirty="0" smtClean="0">
                <a:solidFill>
                  <a:srgbClr val="FFFFFF"/>
                </a:solidFill>
                <a:latin typeface="Futura Bk" pitchFamily="34" charset="0"/>
                <a:ea typeface="+mn-ea"/>
                <a:cs typeface="+mn-cs"/>
              </a:defRPr>
            </a:lvl3pPr>
            <a:lvl4pPr>
              <a:defRPr lang="en-US" sz="2000" kern="1200" dirty="0" smtClean="0">
                <a:solidFill>
                  <a:srgbClr val="FFFFFF"/>
                </a:solidFill>
                <a:latin typeface="Futura Bk" pitchFamily="34" charset="0"/>
                <a:ea typeface="+mn-ea"/>
                <a:cs typeface="+mn-cs"/>
              </a:defRPr>
            </a:lvl4pPr>
            <a:lvl5pPr>
              <a:defRPr lang="en-US" sz="2000" kern="1200" dirty="0" smtClean="0">
                <a:solidFill>
                  <a:srgbClr val="FFFFFF"/>
                </a:solidFill>
                <a:latin typeface="Futura Bk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Subtitle Placeholder Here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Slid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 descr="C:\Documents and Settings\adam\Desktop\small girl.png"/>
          <p:cNvPicPr>
            <a:picLocks noChangeAspect="1" noChangeArrowheads="1"/>
          </p:cNvPicPr>
          <p:nvPr userDrawn="1"/>
        </p:nvPicPr>
        <p:blipFill>
          <a:blip r:embed="rId2" cstate="print"/>
          <a:srcRect l="1058" t="674" r="835" b="800"/>
          <a:stretch>
            <a:fillRect/>
          </a:stretch>
        </p:blipFill>
        <p:spPr bwMode="auto">
          <a:xfrm>
            <a:off x="3644899" y="0"/>
            <a:ext cx="5499101" cy="5134288"/>
          </a:xfrm>
          <a:prstGeom prst="rect">
            <a:avLst/>
          </a:prstGeom>
          <a:noFill/>
        </p:spPr>
      </p:pic>
      <p:sp>
        <p:nvSpPr>
          <p:cNvPr id="12" name="Freeform 6"/>
          <p:cNvSpPr>
            <a:spLocks/>
          </p:cNvSpPr>
          <p:nvPr userDrawn="1"/>
        </p:nvSpPr>
        <p:spPr bwMode="white">
          <a:xfrm>
            <a:off x="0" y="-3418"/>
            <a:ext cx="4951379" cy="5153219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6328"/>
              </a:cxn>
              <a:cxn ang="0">
                <a:pos x="4554" y="6328"/>
              </a:cxn>
              <a:cxn ang="0">
                <a:pos x="6047" y="0"/>
              </a:cxn>
              <a:cxn ang="0">
                <a:pos x="0" y="0"/>
              </a:cxn>
            </a:cxnLst>
            <a:rect l="0" t="0" r="r" b="b"/>
            <a:pathLst>
              <a:path w="6047" h="6328">
                <a:moveTo>
                  <a:pt x="0" y="0"/>
                </a:moveTo>
                <a:lnTo>
                  <a:pt x="0" y="6328"/>
                </a:lnTo>
                <a:lnTo>
                  <a:pt x="4554" y="6328"/>
                </a:lnTo>
                <a:lnTo>
                  <a:pt x="6047" y="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3000">
                <a:srgbClr val="252627"/>
              </a:gs>
              <a:gs pos="100000">
                <a:srgbClr val="131313"/>
              </a:gs>
            </a:gsLst>
            <a:lin ang="63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4" name="TextBox 13"/>
          <p:cNvSpPr txBox="1"/>
          <p:nvPr userDrawn="1"/>
        </p:nvSpPr>
        <p:spPr bwMode="gray">
          <a:xfrm>
            <a:off x="248886" y="4805140"/>
            <a:ext cx="38404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</a:pPr>
            <a:fld id="{F445441D-5648-4C4E-924F-9D5109CAF161}" type="slidenum">
              <a:rPr lang="en-US" sz="700" kern="1200" smtClean="0">
                <a:solidFill>
                  <a:schemeClr val="tx1">
                    <a:lumMod val="50000"/>
                    <a:lumOff val="50000"/>
                  </a:schemeClr>
                </a:solidFill>
                <a:latin typeface="Futura Bk" pitchFamily="34" charset="0"/>
                <a:ea typeface="+mn-ea"/>
                <a:cs typeface="+mn-cs"/>
              </a:rPr>
              <a:pPr marL="0" algn="l" defTabSz="914400" rtl="0" eaLnBrk="1" fontAlgn="base" latinLnBrk="0" hangingPunct="1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700" kern="1200" dirty="0" smtClean="0">
              <a:solidFill>
                <a:schemeClr val="tx1">
                  <a:lumMod val="50000"/>
                  <a:lumOff val="50000"/>
                </a:schemeClr>
              </a:solidFill>
              <a:latin typeface="Futura Bk" pitchFamily="34" charset="0"/>
              <a:ea typeface="+mn-ea"/>
              <a:cs typeface="+mn-cs"/>
            </a:endParaRPr>
          </a:p>
        </p:txBody>
      </p:sp>
      <p:sp>
        <p:nvSpPr>
          <p:cNvPr id="11" name="Title 19"/>
          <p:cNvSpPr>
            <a:spLocks noGrp="1"/>
          </p:cNvSpPr>
          <p:nvPr>
            <p:ph type="title" hasCustomPrompt="1"/>
          </p:nvPr>
        </p:nvSpPr>
        <p:spPr bwMode="black">
          <a:xfrm>
            <a:off x="237744" y="292608"/>
            <a:ext cx="4189302" cy="85725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ts val="3100"/>
              </a:lnSpc>
              <a:defRPr sz="3100" baseline="0">
                <a:solidFill>
                  <a:schemeClr val="bg1"/>
                </a:solidFill>
                <a:latin typeface="Futura Bk" pitchFamily="34" charset="0"/>
              </a:defRPr>
            </a:lvl1pPr>
          </a:lstStyle>
          <a:p>
            <a:r>
              <a:rPr lang="en-US" dirty="0" smtClean="0"/>
              <a:t>TRANSITION </a:t>
            </a:r>
            <a:br>
              <a:rPr lang="en-US" dirty="0" smtClean="0"/>
            </a:br>
            <a:r>
              <a:rPr lang="en-US" dirty="0" smtClean="0"/>
              <a:t>PLACEHOLDER</a:t>
            </a:r>
            <a:endParaRPr lang="en-US" dirty="0"/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246888" y="4141089"/>
            <a:ext cx="3398012" cy="402336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2000" kern="1200" baseline="0" dirty="0" smtClean="0">
                <a:solidFill>
                  <a:srgbClr val="FFFFFF"/>
                </a:solidFill>
                <a:latin typeface="Futura Bk" pitchFamily="34" charset="0"/>
                <a:ea typeface="+mn-ea"/>
                <a:cs typeface="+mn-cs"/>
              </a:defRPr>
            </a:lvl1pPr>
            <a:lvl2pPr>
              <a:defRPr lang="en-US" sz="2000" kern="1200" dirty="0" smtClean="0">
                <a:solidFill>
                  <a:srgbClr val="FFFFFF"/>
                </a:solidFill>
                <a:latin typeface="Futura Bk" pitchFamily="34" charset="0"/>
                <a:ea typeface="+mn-ea"/>
                <a:cs typeface="+mn-cs"/>
              </a:defRPr>
            </a:lvl2pPr>
            <a:lvl3pPr>
              <a:defRPr lang="en-US" sz="2000" kern="1200" dirty="0" smtClean="0">
                <a:solidFill>
                  <a:srgbClr val="FFFFFF"/>
                </a:solidFill>
                <a:latin typeface="Futura Bk" pitchFamily="34" charset="0"/>
                <a:ea typeface="+mn-ea"/>
                <a:cs typeface="+mn-cs"/>
              </a:defRPr>
            </a:lvl3pPr>
            <a:lvl4pPr>
              <a:defRPr lang="en-US" sz="2000" kern="1200" dirty="0" smtClean="0">
                <a:solidFill>
                  <a:srgbClr val="FFFFFF"/>
                </a:solidFill>
                <a:latin typeface="Futura Bk" pitchFamily="34" charset="0"/>
                <a:ea typeface="+mn-ea"/>
                <a:cs typeface="+mn-cs"/>
              </a:defRPr>
            </a:lvl4pPr>
            <a:lvl5pPr>
              <a:defRPr lang="en-US" sz="2000" kern="1200" dirty="0" smtClean="0">
                <a:solidFill>
                  <a:srgbClr val="FFFFFF"/>
                </a:solidFill>
                <a:latin typeface="Futura Bk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Subtitle Placeholder Here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Line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234950" y="292608"/>
            <a:ext cx="8375650" cy="503992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ts val="31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00" baseline="0">
                <a:solidFill>
                  <a:srgbClr val="000000"/>
                </a:solidFill>
                <a:latin typeface="Futura Bk" pitchFamily="34" charset="0"/>
              </a:defRPr>
            </a:lvl1pPr>
          </a:lstStyle>
          <a:p>
            <a:r>
              <a:rPr lang="en-US" dirty="0" smtClean="0"/>
              <a:t>SINGLE LINE TITLE</a:t>
            </a:r>
            <a:endParaRPr lang="en-US" dirty="0"/>
          </a:p>
        </p:txBody>
      </p:sp>
      <p:sp>
        <p:nvSpPr>
          <p:cNvPr id="12" name="Text Placeholder 13"/>
          <p:cNvSpPr>
            <a:spLocks noGrp="1"/>
          </p:cNvSpPr>
          <p:nvPr>
            <p:ph type="body" sz="quarter" idx="10"/>
          </p:nvPr>
        </p:nvSpPr>
        <p:spPr>
          <a:xfrm>
            <a:off x="256032" y="932688"/>
            <a:ext cx="7662672" cy="366674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10000"/>
              </a:lnSpc>
              <a:spcBef>
                <a:spcPts val="1000"/>
              </a:spcBef>
              <a:defRPr/>
            </a:lvl1pPr>
            <a:lvl2pPr marL="338138" indent="-106363">
              <a:lnSpc>
                <a:spcPct val="110000"/>
              </a:lnSpc>
              <a:spcBef>
                <a:spcPts val="500"/>
              </a:spcBef>
              <a:buSzPct val="80000"/>
              <a:buFont typeface="Arial" pitchFamily="34" charset="0"/>
              <a:buChar char="•"/>
              <a:tabLst/>
              <a:defRPr sz="1600"/>
            </a:lvl2pPr>
            <a:lvl3pPr marL="573088" indent="-169863">
              <a:lnSpc>
                <a:spcPct val="110000"/>
              </a:lnSpc>
              <a:spcBef>
                <a:spcPts val="400"/>
              </a:spcBef>
              <a:buSzPct val="100000"/>
              <a:buFont typeface="Futura Bk" pitchFamily="34" charset="0"/>
              <a:buChar char="–"/>
              <a:defRPr sz="1200"/>
            </a:lvl3pPr>
            <a:lvl4pPr marL="795338" indent="-112713">
              <a:lnSpc>
                <a:spcPct val="110000"/>
              </a:lnSpc>
              <a:spcBef>
                <a:spcPts val="400"/>
              </a:spcBef>
              <a:buSzPct val="80000"/>
              <a:buFont typeface="Arial" pitchFamily="34" charset="0"/>
              <a:buChar char="•"/>
              <a:defRPr sz="1200"/>
            </a:lvl4pPr>
            <a:lvl5pPr marL="1027113" indent="-166688" defTabSz="744538">
              <a:lnSpc>
                <a:spcPct val="110000"/>
              </a:lnSpc>
              <a:spcBef>
                <a:spcPts val="400"/>
              </a:spcBef>
              <a:buSzPct val="100000"/>
              <a:buFont typeface="Futura Bk" pitchFamily="34" charset="0"/>
              <a:buChar char="−"/>
              <a:defRPr sz="12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Line with Content no ang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234950" y="292608"/>
            <a:ext cx="8375650" cy="503992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ts val="31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00" baseline="0">
                <a:solidFill>
                  <a:srgbClr val="000000"/>
                </a:solidFill>
                <a:latin typeface="Futura Bk" pitchFamily="34" charset="0"/>
              </a:defRPr>
            </a:lvl1pPr>
          </a:lstStyle>
          <a:p>
            <a:r>
              <a:rPr lang="en-US" dirty="0" smtClean="0"/>
              <a:t>SINGLE LINE TITLE</a:t>
            </a:r>
            <a:endParaRPr lang="en-US" dirty="0"/>
          </a:p>
        </p:txBody>
      </p:sp>
      <p:pic>
        <p:nvPicPr>
          <p:cNvPr id="8" name="Picture 7" descr="logo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8369018" y="4702351"/>
            <a:ext cx="429792" cy="268002"/>
          </a:xfrm>
          <a:prstGeom prst="rect">
            <a:avLst/>
          </a:prstGeom>
        </p:spPr>
      </p:pic>
      <p:sp>
        <p:nvSpPr>
          <p:cNvPr id="6" name="Text Placeholder 13"/>
          <p:cNvSpPr>
            <a:spLocks noGrp="1"/>
          </p:cNvSpPr>
          <p:nvPr>
            <p:ph type="body" sz="quarter" idx="10"/>
          </p:nvPr>
        </p:nvSpPr>
        <p:spPr>
          <a:xfrm>
            <a:off x="256032" y="932688"/>
            <a:ext cx="7662672" cy="366674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10000"/>
              </a:lnSpc>
              <a:spcBef>
                <a:spcPts val="1000"/>
              </a:spcBef>
              <a:defRPr/>
            </a:lvl1pPr>
            <a:lvl2pPr marL="338138" indent="-106363">
              <a:lnSpc>
                <a:spcPct val="110000"/>
              </a:lnSpc>
              <a:spcBef>
                <a:spcPts val="500"/>
              </a:spcBef>
              <a:buSzPct val="80000"/>
              <a:buFont typeface="Arial" pitchFamily="34" charset="0"/>
              <a:buChar char="•"/>
              <a:tabLst/>
              <a:defRPr sz="1600"/>
            </a:lvl2pPr>
            <a:lvl3pPr marL="573088" indent="-169863">
              <a:lnSpc>
                <a:spcPct val="110000"/>
              </a:lnSpc>
              <a:spcBef>
                <a:spcPts val="400"/>
              </a:spcBef>
              <a:buSzPct val="100000"/>
              <a:buFont typeface="Futura Bk" pitchFamily="34" charset="0"/>
              <a:buChar char="–"/>
              <a:defRPr sz="1200"/>
            </a:lvl3pPr>
            <a:lvl4pPr marL="795338" indent="-112713">
              <a:lnSpc>
                <a:spcPct val="110000"/>
              </a:lnSpc>
              <a:spcBef>
                <a:spcPts val="400"/>
              </a:spcBef>
              <a:buSzPct val="80000"/>
              <a:buFont typeface="Arial" pitchFamily="34" charset="0"/>
              <a:buChar char="•"/>
              <a:defRPr sz="1200"/>
            </a:lvl4pPr>
            <a:lvl5pPr marL="1027113" indent="-166688" defTabSz="744538">
              <a:lnSpc>
                <a:spcPct val="110000"/>
              </a:lnSpc>
              <a:spcBef>
                <a:spcPts val="400"/>
              </a:spcBef>
              <a:buSzPct val="100000"/>
              <a:buFont typeface="Futura Bk" pitchFamily="34" charset="0"/>
              <a:buChar char="−"/>
              <a:defRPr sz="1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403336" y="4572000"/>
            <a:ext cx="401638" cy="407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 bwMode="white">
          <a:xfrm>
            <a:off x="0" y="1"/>
            <a:ext cx="9144000" cy="5143500"/>
          </a:xfrm>
          <a:prstGeom prst="rect">
            <a:avLst/>
          </a:prstGeom>
          <a:gradFill flip="none" rotWithShape="1">
            <a:gsLst>
              <a:gs pos="13000">
                <a:srgbClr val="8CEF29"/>
              </a:gs>
              <a:gs pos="41000">
                <a:srgbClr val="169E30"/>
              </a:gs>
              <a:gs pos="100000">
                <a:srgbClr val="001707"/>
              </a:gs>
            </a:gsLst>
            <a:lin ang="63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0"/>
          <p:cNvSpPr>
            <a:spLocks noGrp="1"/>
          </p:cNvSpPr>
          <p:nvPr>
            <p:ph type="title" hasCustomPrompt="1"/>
          </p:nvPr>
        </p:nvSpPr>
        <p:spPr bwMode="black">
          <a:xfrm>
            <a:off x="822960" y="1508760"/>
            <a:ext cx="7543800" cy="1746504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ts val="36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242789" y="3639312"/>
            <a:ext cx="6400800" cy="886968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 sz="1500">
                <a:solidFill>
                  <a:schemeClr val="bg1"/>
                </a:solidFill>
                <a:latin typeface="Futura Bk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Speaker Name</a:t>
            </a:r>
          </a:p>
          <a:p>
            <a:r>
              <a:rPr lang="en-US" dirty="0" smtClean="0"/>
              <a:t>Job Title</a:t>
            </a:r>
          </a:p>
          <a:p>
            <a:r>
              <a:rPr lang="en-US" dirty="0" smtClean="0"/>
              <a:t>Date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Lin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234950" y="292608"/>
            <a:ext cx="8375650" cy="503992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ts val="31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00" baseline="0">
                <a:solidFill>
                  <a:srgbClr val="000000"/>
                </a:solidFill>
                <a:latin typeface="Futura Bk" pitchFamily="34" charset="0"/>
              </a:defRPr>
            </a:lvl1pPr>
          </a:lstStyle>
          <a:p>
            <a:r>
              <a:rPr lang="en-US" dirty="0" smtClean="0"/>
              <a:t>SINGLE LINE TITLE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246888" y="694944"/>
            <a:ext cx="8366760" cy="402336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rgbClr val="7B7B79"/>
                </a:solidFill>
              </a:defRPr>
            </a:lvl1pPr>
          </a:lstStyle>
          <a:p>
            <a:pPr lvl="0"/>
            <a:r>
              <a:rPr lang="en-US" dirty="0" smtClean="0"/>
              <a:t>Subtitle Placeholder Here</a:t>
            </a:r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0"/>
          </p:nvPr>
        </p:nvSpPr>
        <p:spPr>
          <a:xfrm>
            <a:off x="256032" y="1280160"/>
            <a:ext cx="7662672" cy="331927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10000"/>
              </a:lnSpc>
              <a:spcBef>
                <a:spcPts val="1000"/>
              </a:spcBef>
              <a:defRPr/>
            </a:lvl1pPr>
            <a:lvl2pPr marL="338138" indent="-106363">
              <a:lnSpc>
                <a:spcPct val="110000"/>
              </a:lnSpc>
              <a:spcBef>
                <a:spcPts val="500"/>
              </a:spcBef>
              <a:buSzPct val="80000"/>
              <a:buFont typeface="Arial" pitchFamily="34" charset="0"/>
              <a:buChar char="•"/>
              <a:tabLst/>
              <a:defRPr sz="1600"/>
            </a:lvl2pPr>
            <a:lvl3pPr marL="573088" indent="-169863">
              <a:lnSpc>
                <a:spcPct val="110000"/>
              </a:lnSpc>
              <a:spcBef>
                <a:spcPts val="400"/>
              </a:spcBef>
              <a:buSzPct val="100000"/>
              <a:buFont typeface="Futura Bk" pitchFamily="34" charset="0"/>
              <a:buChar char="–"/>
              <a:defRPr sz="1200"/>
            </a:lvl3pPr>
            <a:lvl4pPr marL="795338" indent="-112713">
              <a:lnSpc>
                <a:spcPct val="110000"/>
              </a:lnSpc>
              <a:spcBef>
                <a:spcPts val="400"/>
              </a:spcBef>
              <a:buSzPct val="80000"/>
              <a:buFont typeface="Arial" pitchFamily="34" charset="0"/>
              <a:buChar char="•"/>
              <a:defRPr sz="1200"/>
            </a:lvl4pPr>
            <a:lvl5pPr marL="1027113" indent="-166688" defTabSz="744538">
              <a:lnSpc>
                <a:spcPct val="110000"/>
              </a:lnSpc>
              <a:spcBef>
                <a:spcPts val="400"/>
              </a:spcBef>
              <a:buSzPct val="100000"/>
              <a:buFont typeface="Futura Bk" pitchFamily="34" charset="0"/>
              <a:buChar char="−"/>
              <a:defRPr sz="1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8" name="Picture 15"/>
          <p:cNvPicPr>
            <a:picLocks noChangeArrowheads="1"/>
          </p:cNvPicPr>
          <p:nvPr userDrawn="1"/>
        </p:nvPicPr>
        <p:blipFill>
          <a:blip r:embed="rId2" cstate="print"/>
          <a:srcRect r="4964" b="2100"/>
          <a:stretch>
            <a:fillRect/>
          </a:stretch>
        </p:blipFill>
        <p:spPr bwMode="auto">
          <a:xfrm>
            <a:off x="7918704" y="-240125"/>
            <a:ext cx="1225296" cy="5383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Line, Subtitle and Content no ang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234950" y="292608"/>
            <a:ext cx="8375650" cy="503992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ts val="31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00" baseline="0">
                <a:solidFill>
                  <a:srgbClr val="000000"/>
                </a:solidFill>
                <a:latin typeface="Futura Bk" pitchFamily="34" charset="0"/>
              </a:defRPr>
            </a:lvl1pPr>
          </a:lstStyle>
          <a:p>
            <a:r>
              <a:rPr lang="en-US" dirty="0" smtClean="0"/>
              <a:t>SINGLE LINE TITLE</a:t>
            </a:r>
            <a:endParaRPr lang="en-US" dirty="0"/>
          </a:p>
        </p:txBody>
      </p:sp>
      <p:sp>
        <p:nvSpPr>
          <p:cNvPr id="10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246888" y="694944"/>
            <a:ext cx="8366760" cy="402336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rgbClr val="7B7B79"/>
                </a:solidFill>
              </a:defRPr>
            </a:lvl1pPr>
          </a:lstStyle>
          <a:p>
            <a:pPr lvl="0"/>
            <a:r>
              <a:rPr lang="en-US" dirty="0" smtClean="0"/>
              <a:t>Subtitle Placeholder Here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0"/>
          </p:nvPr>
        </p:nvSpPr>
        <p:spPr>
          <a:xfrm>
            <a:off x="256032" y="1280160"/>
            <a:ext cx="7662672" cy="331927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10000"/>
              </a:lnSpc>
              <a:spcBef>
                <a:spcPts val="1000"/>
              </a:spcBef>
              <a:defRPr/>
            </a:lvl1pPr>
            <a:lvl2pPr marL="338138" indent="-106363">
              <a:lnSpc>
                <a:spcPct val="110000"/>
              </a:lnSpc>
              <a:spcBef>
                <a:spcPts val="500"/>
              </a:spcBef>
              <a:buSzPct val="80000"/>
              <a:buFont typeface="Arial" pitchFamily="34" charset="0"/>
              <a:buChar char="•"/>
              <a:tabLst/>
              <a:defRPr sz="1600"/>
            </a:lvl2pPr>
            <a:lvl3pPr marL="573088" indent="-169863">
              <a:lnSpc>
                <a:spcPct val="110000"/>
              </a:lnSpc>
              <a:spcBef>
                <a:spcPts val="400"/>
              </a:spcBef>
              <a:buSzPct val="100000"/>
              <a:buFont typeface="Futura Bk" pitchFamily="34" charset="0"/>
              <a:buChar char="–"/>
              <a:defRPr sz="1200"/>
            </a:lvl3pPr>
            <a:lvl4pPr marL="795338" indent="-112713">
              <a:lnSpc>
                <a:spcPct val="110000"/>
              </a:lnSpc>
              <a:spcBef>
                <a:spcPts val="400"/>
              </a:spcBef>
              <a:buSzPct val="80000"/>
              <a:buFont typeface="Arial" pitchFamily="34" charset="0"/>
              <a:buChar char="•"/>
              <a:defRPr sz="1200"/>
            </a:lvl4pPr>
            <a:lvl5pPr marL="1027113" indent="-166688" defTabSz="744538">
              <a:lnSpc>
                <a:spcPct val="110000"/>
              </a:lnSpc>
              <a:spcBef>
                <a:spcPts val="400"/>
              </a:spcBef>
              <a:buSzPct val="100000"/>
              <a:buFont typeface="Futura Bk" pitchFamily="34" charset="0"/>
              <a:buChar char="−"/>
              <a:defRPr sz="1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403336" y="4572000"/>
            <a:ext cx="401638" cy="407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Line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234950" y="292608"/>
            <a:ext cx="8375650" cy="503992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ts val="31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00" baseline="0">
                <a:solidFill>
                  <a:srgbClr val="000000"/>
                </a:solidFill>
                <a:latin typeface="Futura Bk" pitchFamily="34" charset="0"/>
              </a:defRPr>
            </a:lvl1pPr>
          </a:lstStyle>
          <a:p>
            <a:r>
              <a:rPr lang="en-US" dirty="0" smtClean="0"/>
              <a:t>SINGLE LINE TITLE</a:t>
            </a:r>
            <a:endParaRPr lang="en-US" dirty="0"/>
          </a:p>
        </p:txBody>
      </p:sp>
      <p:sp>
        <p:nvSpPr>
          <p:cNvPr id="10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246888" y="694944"/>
            <a:ext cx="8366760" cy="402336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rgbClr val="7B7B79"/>
                </a:solidFill>
              </a:defRPr>
            </a:lvl1pPr>
          </a:lstStyle>
          <a:p>
            <a:pPr lvl="0"/>
            <a:r>
              <a:rPr lang="en-US" dirty="0" smtClean="0"/>
              <a:t>Subtitle Placeholder Here</a:t>
            </a:r>
          </a:p>
        </p:txBody>
      </p:sp>
      <p:pic>
        <p:nvPicPr>
          <p:cNvPr id="6" name="Picture 15"/>
          <p:cNvPicPr>
            <a:picLocks noChangeArrowheads="1"/>
          </p:cNvPicPr>
          <p:nvPr userDrawn="1"/>
        </p:nvPicPr>
        <p:blipFill>
          <a:blip r:embed="rId2" cstate="print"/>
          <a:srcRect r="4964" b="2100"/>
          <a:stretch>
            <a:fillRect/>
          </a:stretch>
        </p:blipFill>
        <p:spPr bwMode="auto">
          <a:xfrm>
            <a:off x="7918704" y="-240125"/>
            <a:ext cx="1225296" cy="5383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Line with Subtitle no ang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234950" y="292608"/>
            <a:ext cx="8375650" cy="503992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ts val="31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00" baseline="0">
                <a:solidFill>
                  <a:srgbClr val="000000"/>
                </a:solidFill>
                <a:latin typeface="Futura Bk" pitchFamily="34" charset="0"/>
              </a:defRPr>
            </a:lvl1pPr>
          </a:lstStyle>
          <a:p>
            <a:r>
              <a:rPr lang="en-US" dirty="0" smtClean="0"/>
              <a:t>SINGLE LINE TITLE</a:t>
            </a:r>
            <a:endParaRPr lang="en-US" dirty="0"/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246888" y="694944"/>
            <a:ext cx="8366760" cy="402336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rgbClr val="7B7B79"/>
                </a:solidFill>
              </a:defRPr>
            </a:lvl1pPr>
          </a:lstStyle>
          <a:p>
            <a:pPr lvl="0"/>
            <a:r>
              <a:rPr lang="en-US" dirty="0" smtClean="0"/>
              <a:t>Subtitle Placeholder Here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403336" y="4572000"/>
            <a:ext cx="401638" cy="407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234950" y="292608"/>
            <a:ext cx="8375650" cy="503992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ts val="31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00" baseline="0">
                <a:solidFill>
                  <a:srgbClr val="000000"/>
                </a:solidFill>
                <a:latin typeface="Futura Bk" pitchFamily="34" charset="0"/>
              </a:defRPr>
            </a:lvl1pPr>
          </a:lstStyle>
          <a:p>
            <a:r>
              <a:rPr lang="en-US" dirty="0" smtClean="0"/>
              <a:t>SINGLE LINE TITLE</a:t>
            </a:r>
            <a:endParaRPr lang="en-US" dirty="0"/>
          </a:p>
        </p:txBody>
      </p:sp>
      <p:pic>
        <p:nvPicPr>
          <p:cNvPr id="5" name="Picture 15"/>
          <p:cNvPicPr>
            <a:picLocks noChangeArrowheads="1"/>
          </p:cNvPicPr>
          <p:nvPr userDrawn="1"/>
        </p:nvPicPr>
        <p:blipFill>
          <a:blip r:embed="rId2" cstate="print"/>
          <a:srcRect r="4964" b="2100"/>
          <a:stretch>
            <a:fillRect/>
          </a:stretch>
        </p:blipFill>
        <p:spPr bwMode="auto">
          <a:xfrm>
            <a:off x="7918704" y="-240125"/>
            <a:ext cx="1225296" cy="5383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Line Only no ang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234950" y="292608"/>
            <a:ext cx="8375650" cy="503992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ts val="31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00" baseline="0">
                <a:solidFill>
                  <a:srgbClr val="000000"/>
                </a:solidFill>
                <a:latin typeface="Futura Bk" pitchFamily="34" charset="0"/>
              </a:defRPr>
            </a:lvl1pPr>
          </a:lstStyle>
          <a:p>
            <a:r>
              <a:rPr lang="en-US" dirty="0" smtClean="0"/>
              <a:t>SINGLE LINE TITLE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403336" y="4572000"/>
            <a:ext cx="401638" cy="407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Line,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234950" y="287826"/>
            <a:ext cx="8375650" cy="85725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ts val="31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00" baseline="0">
                <a:solidFill>
                  <a:srgbClr val="000000"/>
                </a:solidFill>
                <a:latin typeface="Futura Bk" pitchFamily="34" charset="0"/>
              </a:defRPr>
            </a:lvl1pPr>
          </a:lstStyle>
          <a:p>
            <a:r>
              <a:rPr lang="en-US" dirty="0" smtClean="0"/>
              <a:t>DOUBLE LINE TITLE</a:t>
            </a:r>
            <a:br>
              <a:rPr lang="en-US" dirty="0" smtClean="0"/>
            </a:br>
            <a:r>
              <a:rPr lang="en-US" dirty="0" smtClean="0"/>
              <a:t>FOR ADDED CONTENT</a:t>
            </a:r>
            <a:endParaRPr lang="en-US" dirty="0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0"/>
          </p:nvPr>
        </p:nvSpPr>
        <p:spPr>
          <a:xfrm>
            <a:off x="256032" y="1280160"/>
            <a:ext cx="7662672" cy="331927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10000"/>
              </a:lnSpc>
              <a:spcBef>
                <a:spcPts val="1000"/>
              </a:spcBef>
              <a:defRPr/>
            </a:lvl1pPr>
            <a:lvl2pPr marL="338138" indent="-106363">
              <a:lnSpc>
                <a:spcPct val="110000"/>
              </a:lnSpc>
              <a:spcBef>
                <a:spcPts val="500"/>
              </a:spcBef>
              <a:buSzPct val="80000"/>
              <a:buFont typeface="Arial" pitchFamily="34" charset="0"/>
              <a:buChar char="•"/>
              <a:tabLst/>
              <a:defRPr sz="1600"/>
            </a:lvl2pPr>
            <a:lvl3pPr marL="573088" indent="-169863">
              <a:lnSpc>
                <a:spcPct val="110000"/>
              </a:lnSpc>
              <a:spcBef>
                <a:spcPts val="400"/>
              </a:spcBef>
              <a:buSzPct val="100000"/>
              <a:buFont typeface="Futura Bk" pitchFamily="34" charset="0"/>
              <a:buChar char="–"/>
              <a:defRPr sz="1200"/>
            </a:lvl3pPr>
            <a:lvl4pPr marL="795338" indent="-112713">
              <a:lnSpc>
                <a:spcPct val="110000"/>
              </a:lnSpc>
              <a:spcBef>
                <a:spcPts val="400"/>
              </a:spcBef>
              <a:buSzPct val="80000"/>
              <a:buFont typeface="Arial" pitchFamily="34" charset="0"/>
              <a:buChar char="•"/>
              <a:defRPr sz="1200"/>
            </a:lvl4pPr>
            <a:lvl5pPr marL="1027113" indent="-166688" defTabSz="744538">
              <a:lnSpc>
                <a:spcPct val="110000"/>
              </a:lnSpc>
              <a:spcBef>
                <a:spcPts val="400"/>
              </a:spcBef>
              <a:buSzPct val="100000"/>
              <a:buFont typeface="Futura Bk" pitchFamily="34" charset="0"/>
              <a:buChar char="−"/>
              <a:defRPr sz="1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6" name="Picture 15"/>
          <p:cNvPicPr>
            <a:picLocks noChangeArrowheads="1"/>
          </p:cNvPicPr>
          <p:nvPr userDrawn="1"/>
        </p:nvPicPr>
        <p:blipFill>
          <a:blip r:embed="rId2" cstate="print"/>
          <a:srcRect r="4964" b="2100"/>
          <a:stretch>
            <a:fillRect/>
          </a:stretch>
        </p:blipFill>
        <p:spPr bwMode="auto">
          <a:xfrm>
            <a:off x="7918704" y="-240125"/>
            <a:ext cx="1225296" cy="5383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Line, with Content no ang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234950" y="287826"/>
            <a:ext cx="8375650" cy="85725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ts val="31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00" baseline="0">
                <a:solidFill>
                  <a:srgbClr val="000000"/>
                </a:solidFill>
                <a:latin typeface="Futura Bk" pitchFamily="34" charset="0"/>
              </a:defRPr>
            </a:lvl1pPr>
          </a:lstStyle>
          <a:p>
            <a:r>
              <a:rPr lang="en-US" dirty="0" smtClean="0"/>
              <a:t>DOUBLE LINE TITLE</a:t>
            </a:r>
            <a:br>
              <a:rPr lang="en-US" dirty="0" smtClean="0"/>
            </a:br>
            <a:r>
              <a:rPr lang="en-US" dirty="0" smtClean="0"/>
              <a:t>FOR ADDED CONTENT</a:t>
            </a:r>
            <a:endParaRPr lang="en-US" dirty="0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0"/>
          </p:nvPr>
        </p:nvSpPr>
        <p:spPr>
          <a:xfrm>
            <a:off x="256032" y="1280160"/>
            <a:ext cx="7662672" cy="331927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10000"/>
              </a:lnSpc>
              <a:spcBef>
                <a:spcPts val="1000"/>
              </a:spcBef>
              <a:defRPr/>
            </a:lvl1pPr>
            <a:lvl2pPr marL="338138" indent="-106363">
              <a:lnSpc>
                <a:spcPct val="110000"/>
              </a:lnSpc>
              <a:spcBef>
                <a:spcPts val="500"/>
              </a:spcBef>
              <a:buSzPct val="80000"/>
              <a:buFont typeface="Arial" pitchFamily="34" charset="0"/>
              <a:buChar char="•"/>
              <a:tabLst/>
              <a:defRPr sz="1600"/>
            </a:lvl2pPr>
            <a:lvl3pPr marL="573088" indent="-169863">
              <a:lnSpc>
                <a:spcPct val="110000"/>
              </a:lnSpc>
              <a:spcBef>
                <a:spcPts val="400"/>
              </a:spcBef>
              <a:buSzPct val="100000"/>
              <a:buFont typeface="Futura Bk" pitchFamily="34" charset="0"/>
              <a:buChar char="–"/>
              <a:defRPr sz="1200"/>
            </a:lvl3pPr>
            <a:lvl4pPr marL="795338" indent="-112713">
              <a:lnSpc>
                <a:spcPct val="110000"/>
              </a:lnSpc>
              <a:spcBef>
                <a:spcPts val="400"/>
              </a:spcBef>
              <a:buSzPct val="80000"/>
              <a:buFont typeface="Arial" pitchFamily="34" charset="0"/>
              <a:buChar char="•"/>
              <a:defRPr sz="1200"/>
            </a:lvl4pPr>
            <a:lvl5pPr marL="1027113" indent="-166688" defTabSz="744538">
              <a:lnSpc>
                <a:spcPct val="110000"/>
              </a:lnSpc>
              <a:spcBef>
                <a:spcPts val="400"/>
              </a:spcBef>
              <a:buSzPct val="100000"/>
              <a:buFont typeface="Futura Bk" pitchFamily="34" charset="0"/>
              <a:buChar char="−"/>
              <a:defRPr sz="1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403336" y="4572000"/>
            <a:ext cx="401638" cy="407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Lin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234950" y="287826"/>
            <a:ext cx="8375650" cy="85725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ts val="31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00" baseline="0">
                <a:solidFill>
                  <a:srgbClr val="000000"/>
                </a:solidFill>
                <a:latin typeface="Futura Bk" pitchFamily="34" charset="0"/>
              </a:defRPr>
            </a:lvl1pPr>
          </a:lstStyle>
          <a:p>
            <a:r>
              <a:rPr lang="en-US" dirty="0" smtClean="0"/>
              <a:t>DOUBLE LINE TITLE</a:t>
            </a:r>
            <a:br>
              <a:rPr lang="en-US" dirty="0" smtClean="0"/>
            </a:br>
            <a:r>
              <a:rPr lang="en-US" dirty="0" smtClean="0"/>
              <a:t>FOR ADDED CONTENT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246888" y="1088136"/>
            <a:ext cx="8366760" cy="402336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rgbClr val="7B7B79"/>
                </a:solidFill>
              </a:defRPr>
            </a:lvl1pPr>
            <a:lvl2pPr>
              <a:buNone/>
              <a:defRPr/>
            </a:lvl2pPr>
          </a:lstStyle>
          <a:p>
            <a:pPr lvl="0"/>
            <a:r>
              <a:rPr lang="en-US" dirty="0" smtClean="0"/>
              <a:t>Subtitle Placeholder Here</a:t>
            </a:r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0"/>
          </p:nvPr>
        </p:nvSpPr>
        <p:spPr>
          <a:xfrm>
            <a:off x="256032" y="1628775"/>
            <a:ext cx="7662672" cy="297180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10000"/>
              </a:lnSpc>
              <a:spcBef>
                <a:spcPts val="1000"/>
              </a:spcBef>
              <a:defRPr/>
            </a:lvl1pPr>
            <a:lvl2pPr marL="338138" indent="-106363">
              <a:lnSpc>
                <a:spcPct val="110000"/>
              </a:lnSpc>
              <a:spcBef>
                <a:spcPts val="500"/>
              </a:spcBef>
              <a:buSzPct val="80000"/>
              <a:buFont typeface="Arial" pitchFamily="34" charset="0"/>
              <a:buChar char="•"/>
              <a:tabLst/>
              <a:defRPr sz="1600"/>
            </a:lvl2pPr>
            <a:lvl3pPr marL="573088" indent="-169863">
              <a:lnSpc>
                <a:spcPct val="110000"/>
              </a:lnSpc>
              <a:spcBef>
                <a:spcPts val="400"/>
              </a:spcBef>
              <a:buSzPct val="100000"/>
              <a:buFont typeface="Futura Bk" pitchFamily="34" charset="0"/>
              <a:buChar char="–"/>
              <a:defRPr sz="1200"/>
            </a:lvl3pPr>
            <a:lvl4pPr marL="795338" indent="-112713">
              <a:lnSpc>
                <a:spcPct val="110000"/>
              </a:lnSpc>
              <a:spcBef>
                <a:spcPts val="400"/>
              </a:spcBef>
              <a:buSzPct val="80000"/>
              <a:buFont typeface="Arial" pitchFamily="34" charset="0"/>
              <a:buChar char="•"/>
              <a:defRPr sz="1200"/>
            </a:lvl4pPr>
            <a:lvl5pPr marL="1027113" indent="-166688" defTabSz="744538">
              <a:lnSpc>
                <a:spcPct val="110000"/>
              </a:lnSpc>
              <a:spcBef>
                <a:spcPts val="400"/>
              </a:spcBef>
              <a:buSzPct val="100000"/>
              <a:buFont typeface="Futura Bk" pitchFamily="34" charset="0"/>
              <a:buChar char="−"/>
              <a:defRPr sz="1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8" name="Picture 15"/>
          <p:cNvPicPr>
            <a:picLocks noChangeArrowheads="1"/>
          </p:cNvPicPr>
          <p:nvPr userDrawn="1"/>
        </p:nvPicPr>
        <p:blipFill>
          <a:blip r:embed="rId2" cstate="print"/>
          <a:srcRect r="4964" b="2100"/>
          <a:stretch>
            <a:fillRect/>
          </a:stretch>
        </p:blipFill>
        <p:spPr bwMode="auto">
          <a:xfrm>
            <a:off x="7918704" y="-240125"/>
            <a:ext cx="1225296" cy="5383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Line, Subtitle and Content no ang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234950" y="287826"/>
            <a:ext cx="8375650" cy="85725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ts val="31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00" baseline="0">
                <a:solidFill>
                  <a:srgbClr val="000000"/>
                </a:solidFill>
                <a:latin typeface="Futura Bk" pitchFamily="34" charset="0"/>
              </a:defRPr>
            </a:lvl1pPr>
          </a:lstStyle>
          <a:p>
            <a:r>
              <a:rPr lang="en-US" dirty="0" smtClean="0"/>
              <a:t>DOUBLE LINE TITLE</a:t>
            </a:r>
            <a:br>
              <a:rPr lang="en-US" dirty="0" smtClean="0"/>
            </a:br>
            <a:r>
              <a:rPr lang="en-US" dirty="0" smtClean="0"/>
              <a:t>FOR ADDED CONTENT</a:t>
            </a:r>
            <a:endParaRPr lang="en-US" dirty="0"/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246888" y="1088136"/>
            <a:ext cx="8366760" cy="402336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rgbClr val="7B7B79"/>
                </a:solidFill>
              </a:defRPr>
            </a:lvl1pPr>
            <a:lvl2pPr>
              <a:buNone/>
              <a:defRPr/>
            </a:lvl2pPr>
          </a:lstStyle>
          <a:p>
            <a:pPr lvl="0"/>
            <a:r>
              <a:rPr lang="en-US" dirty="0" smtClean="0"/>
              <a:t>Subtitle Placeholder Here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0"/>
          </p:nvPr>
        </p:nvSpPr>
        <p:spPr>
          <a:xfrm>
            <a:off x="256032" y="1628775"/>
            <a:ext cx="7662672" cy="297180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10000"/>
              </a:lnSpc>
              <a:spcBef>
                <a:spcPts val="1000"/>
              </a:spcBef>
              <a:defRPr/>
            </a:lvl1pPr>
            <a:lvl2pPr marL="338138" indent="-106363">
              <a:lnSpc>
                <a:spcPct val="110000"/>
              </a:lnSpc>
              <a:spcBef>
                <a:spcPts val="500"/>
              </a:spcBef>
              <a:buSzPct val="80000"/>
              <a:buFont typeface="Arial" pitchFamily="34" charset="0"/>
              <a:buChar char="•"/>
              <a:tabLst/>
              <a:defRPr sz="1600"/>
            </a:lvl2pPr>
            <a:lvl3pPr marL="573088" indent="-169863">
              <a:lnSpc>
                <a:spcPct val="110000"/>
              </a:lnSpc>
              <a:spcBef>
                <a:spcPts val="400"/>
              </a:spcBef>
              <a:buSzPct val="100000"/>
              <a:buFont typeface="Futura Bk" pitchFamily="34" charset="0"/>
              <a:buChar char="–"/>
              <a:defRPr sz="1200"/>
            </a:lvl3pPr>
            <a:lvl4pPr marL="795338" indent="-112713">
              <a:lnSpc>
                <a:spcPct val="110000"/>
              </a:lnSpc>
              <a:spcBef>
                <a:spcPts val="400"/>
              </a:spcBef>
              <a:buSzPct val="80000"/>
              <a:buFont typeface="Arial" pitchFamily="34" charset="0"/>
              <a:buChar char="•"/>
              <a:defRPr sz="1200"/>
            </a:lvl4pPr>
            <a:lvl5pPr marL="1027113" indent="-166688" defTabSz="744538">
              <a:lnSpc>
                <a:spcPct val="110000"/>
              </a:lnSpc>
              <a:spcBef>
                <a:spcPts val="400"/>
              </a:spcBef>
              <a:buSzPct val="100000"/>
              <a:buFont typeface="Futura Bk" pitchFamily="34" charset="0"/>
              <a:buChar char="−"/>
              <a:defRPr sz="1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403336" y="4572000"/>
            <a:ext cx="401638" cy="407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Magen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 bwMode="white">
          <a:xfrm>
            <a:off x="0" y="1"/>
            <a:ext cx="9144000" cy="5143500"/>
          </a:xfrm>
          <a:prstGeom prst="rect">
            <a:avLst/>
          </a:prstGeom>
          <a:gradFill flip="none" rotWithShape="1">
            <a:gsLst>
              <a:gs pos="13000">
                <a:srgbClr val="E862B8"/>
              </a:gs>
              <a:gs pos="41000">
                <a:srgbClr val="D31F6E"/>
              </a:gs>
              <a:gs pos="100000">
                <a:srgbClr val="26000C"/>
              </a:gs>
            </a:gsLst>
            <a:lin ang="63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0"/>
          <p:cNvSpPr>
            <a:spLocks noGrp="1"/>
          </p:cNvSpPr>
          <p:nvPr>
            <p:ph type="title" hasCustomPrompt="1"/>
          </p:nvPr>
        </p:nvSpPr>
        <p:spPr bwMode="black">
          <a:xfrm>
            <a:off x="822960" y="1508760"/>
            <a:ext cx="7543800" cy="1746504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ts val="36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242789" y="3639312"/>
            <a:ext cx="6400800" cy="886968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 sz="1500">
                <a:solidFill>
                  <a:schemeClr val="bg1"/>
                </a:solidFill>
                <a:latin typeface="Futura Bk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Speaker Name</a:t>
            </a:r>
          </a:p>
          <a:p>
            <a:r>
              <a:rPr lang="en-US" dirty="0" smtClean="0"/>
              <a:t>Job Title</a:t>
            </a:r>
          </a:p>
          <a:p>
            <a:r>
              <a:rPr lang="en-US" dirty="0" smtClean="0"/>
              <a:t>Date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Line,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234950" y="287826"/>
            <a:ext cx="8375650" cy="85725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ts val="31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00" baseline="0">
                <a:solidFill>
                  <a:srgbClr val="000000"/>
                </a:solidFill>
                <a:latin typeface="Futura Bk" pitchFamily="34" charset="0"/>
              </a:defRPr>
            </a:lvl1pPr>
          </a:lstStyle>
          <a:p>
            <a:r>
              <a:rPr lang="en-US" dirty="0" smtClean="0"/>
              <a:t>DOUBLE LINE TITLE</a:t>
            </a:r>
            <a:br>
              <a:rPr lang="en-US" dirty="0" smtClean="0"/>
            </a:br>
            <a:r>
              <a:rPr lang="en-US" dirty="0" smtClean="0"/>
              <a:t>FOR ADDED CONTENT</a:t>
            </a:r>
            <a:endParaRPr lang="en-US" dirty="0"/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246888" y="1088136"/>
            <a:ext cx="8366760" cy="402336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rgbClr val="7B7B79"/>
                </a:solidFill>
              </a:defRPr>
            </a:lvl1pPr>
            <a:lvl2pPr>
              <a:buNone/>
              <a:defRPr/>
            </a:lvl2pPr>
          </a:lstStyle>
          <a:p>
            <a:pPr lvl="0"/>
            <a:r>
              <a:rPr lang="en-US" dirty="0" smtClean="0"/>
              <a:t>Subtitle Placeholder Here</a:t>
            </a:r>
          </a:p>
        </p:txBody>
      </p:sp>
      <p:pic>
        <p:nvPicPr>
          <p:cNvPr id="6" name="Picture 15"/>
          <p:cNvPicPr>
            <a:picLocks noChangeArrowheads="1"/>
          </p:cNvPicPr>
          <p:nvPr userDrawn="1"/>
        </p:nvPicPr>
        <p:blipFill>
          <a:blip r:embed="rId2" cstate="print"/>
          <a:srcRect r="4964" b="2100"/>
          <a:stretch>
            <a:fillRect/>
          </a:stretch>
        </p:blipFill>
        <p:spPr bwMode="auto">
          <a:xfrm>
            <a:off x="7918704" y="-240125"/>
            <a:ext cx="1225296" cy="5383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Line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234950" y="287826"/>
            <a:ext cx="8375650" cy="85725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ts val="31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00" baseline="0">
                <a:solidFill>
                  <a:srgbClr val="000000"/>
                </a:solidFill>
                <a:latin typeface="Futura Bk" pitchFamily="34" charset="0"/>
              </a:defRPr>
            </a:lvl1pPr>
          </a:lstStyle>
          <a:p>
            <a:r>
              <a:rPr lang="en-US" dirty="0" smtClean="0"/>
              <a:t>DOUBLE LINE TITLE</a:t>
            </a:r>
            <a:br>
              <a:rPr lang="en-US" dirty="0" smtClean="0"/>
            </a:br>
            <a:r>
              <a:rPr lang="en-US" dirty="0" smtClean="0"/>
              <a:t>FOR ADDED CONTENT</a:t>
            </a:r>
            <a:endParaRPr lang="en-US" dirty="0"/>
          </a:p>
        </p:txBody>
      </p:sp>
      <p:pic>
        <p:nvPicPr>
          <p:cNvPr id="5" name="Picture 15"/>
          <p:cNvPicPr>
            <a:picLocks noChangeArrowheads="1"/>
          </p:cNvPicPr>
          <p:nvPr userDrawn="1"/>
        </p:nvPicPr>
        <p:blipFill>
          <a:blip r:embed="rId2" cstate="print"/>
          <a:srcRect r="4964" b="2100"/>
          <a:stretch>
            <a:fillRect/>
          </a:stretch>
        </p:blipFill>
        <p:spPr bwMode="auto">
          <a:xfrm>
            <a:off x="7918704" y="-240125"/>
            <a:ext cx="1225296" cy="5383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8"/>
          <p:cNvSpPr>
            <a:spLocks noGrp="1"/>
          </p:cNvSpPr>
          <p:nvPr>
            <p:ph type="title" hasCustomPrompt="1"/>
          </p:nvPr>
        </p:nvSpPr>
        <p:spPr>
          <a:xfrm>
            <a:off x="265176" y="1261873"/>
            <a:ext cx="2700274" cy="458977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173736" marR="0" indent="-173736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2000" kern="1200" cap="all" baseline="0" dirty="0" smtClean="0">
                <a:solidFill>
                  <a:srgbClr val="0098F6"/>
                </a:solidFill>
                <a:latin typeface="Futura Bk" pitchFamily="34" charset="0"/>
                <a:ea typeface="+mn-ea"/>
                <a:cs typeface="+mn-cs"/>
              </a:defRPr>
            </a:lvl1pPr>
          </a:lstStyle>
          <a:p>
            <a:r>
              <a:rPr lang="en-US" dirty="0" smtClean="0"/>
              <a:t>OBJECTIVE</a:t>
            </a:r>
            <a:endParaRPr lang="en-US" dirty="0"/>
          </a:p>
        </p:txBody>
      </p:sp>
      <p:sp>
        <p:nvSpPr>
          <p:cNvPr id="13" name="Text Placeholder 18"/>
          <p:cNvSpPr>
            <a:spLocks noGrp="1"/>
          </p:cNvSpPr>
          <p:nvPr>
            <p:ph type="body" sz="quarter" idx="13"/>
          </p:nvPr>
        </p:nvSpPr>
        <p:spPr>
          <a:xfrm>
            <a:off x="252633" y="1805872"/>
            <a:ext cx="2712817" cy="281375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1000"/>
              </a:spcBef>
              <a:buClr>
                <a:srgbClr val="000000"/>
              </a:buClr>
              <a:buFont typeface="Futura Bk" pitchFamily="34" charset="0"/>
              <a:buNone/>
              <a:defRPr sz="2000">
                <a:solidFill>
                  <a:srgbClr val="000000"/>
                </a:solidFill>
                <a:latin typeface="Futura Bk" pitchFamily="34" charset="0"/>
              </a:defRPr>
            </a:lvl1pPr>
            <a:lvl2pPr marL="227013" indent="1588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bg1"/>
                </a:solidFill>
                <a:latin typeface="Futura Bk" pitchFamily="34" charset="0"/>
              </a:defRPr>
            </a:lvl2pPr>
            <a:lvl3pPr marL="284163" indent="0">
              <a:lnSpc>
                <a:spcPct val="100000"/>
              </a:lnSpc>
              <a:buNone/>
              <a:defRPr sz="2000">
                <a:solidFill>
                  <a:schemeClr val="bg1"/>
                </a:solidFill>
                <a:latin typeface="Futura Bk" pitchFamily="34" charset="0"/>
              </a:defRPr>
            </a:lvl3pPr>
            <a:lvl4pPr marL="396875" indent="0">
              <a:lnSpc>
                <a:spcPct val="100000"/>
              </a:lnSpc>
              <a:buNone/>
              <a:defRPr sz="2000">
                <a:solidFill>
                  <a:schemeClr val="bg1"/>
                </a:solidFill>
                <a:latin typeface="Futura Bk" pitchFamily="34" charset="0"/>
              </a:defRPr>
            </a:lvl4pPr>
            <a:lvl5pPr marL="517525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2000">
                <a:solidFill>
                  <a:schemeClr val="bg1"/>
                </a:solidFill>
                <a:latin typeface="Futura Bk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5" hasCustomPrompt="1"/>
          </p:nvPr>
        </p:nvSpPr>
        <p:spPr>
          <a:xfrm>
            <a:off x="3140158" y="1261873"/>
            <a:ext cx="2686050" cy="458977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marL="173736" marR="0" indent="-173736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2000" kern="1200" cap="all" baseline="0" dirty="0">
                <a:solidFill>
                  <a:srgbClr val="0098F6"/>
                </a:solidFill>
                <a:latin typeface="Futura Bk" pitchFamily="34" charset="0"/>
                <a:ea typeface="+mn-ea"/>
                <a:cs typeface="+mn-cs"/>
              </a:defRPr>
            </a:lvl1pPr>
            <a:lvl2pPr>
              <a:def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5A6FF"/>
                </a:solidFill>
                <a:effectLst/>
                <a:uLnTx/>
                <a:uFillTx/>
                <a:latin typeface="Futura Bk" pitchFamily="34" charset="0"/>
                <a:ea typeface="+mn-ea"/>
                <a:cs typeface="+mn-cs"/>
              </a:defRPr>
            </a:lvl2pPr>
            <a:lvl3pPr>
              <a:def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5A6FF"/>
                </a:solidFill>
                <a:effectLst/>
                <a:uLnTx/>
                <a:uFillTx/>
                <a:latin typeface="Futura Bk" pitchFamily="34" charset="0"/>
                <a:ea typeface="+mn-ea"/>
                <a:cs typeface="+mn-cs"/>
              </a:defRPr>
            </a:lvl3pPr>
            <a:lvl4pPr>
              <a:def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5A6FF"/>
                </a:solidFill>
                <a:effectLst/>
                <a:uLnTx/>
                <a:uFillTx/>
                <a:latin typeface="Futura Bk" pitchFamily="34" charset="0"/>
                <a:ea typeface="+mn-ea"/>
                <a:cs typeface="+mn-cs"/>
              </a:defRPr>
            </a:lvl4pPr>
            <a:lvl5pPr>
              <a:def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5A6FF"/>
                </a:solidFill>
                <a:effectLst/>
                <a:uLnTx/>
                <a:uFillTx/>
                <a:latin typeface="Futura Bk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SITUATION</a:t>
            </a:r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6" hasCustomPrompt="1"/>
          </p:nvPr>
        </p:nvSpPr>
        <p:spPr>
          <a:xfrm>
            <a:off x="233158" y="288022"/>
            <a:ext cx="8375904" cy="85953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ts val="31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3100" kern="1200" cap="all" baseline="0" dirty="0" smtClean="0">
                <a:solidFill>
                  <a:srgbClr val="000000"/>
                </a:solidFill>
                <a:latin typeface="Futura Bk" pitchFamily="34" charset="0"/>
                <a:ea typeface="+mj-ea"/>
                <a:cs typeface="+mj-cs"/>
              </a:defRPr>
            </a:lvl1pPr>
          </a:lstStyle>
          <a:p>
            <a:pPr lvl="0"/>
            <a:r>
              <a:rPr lang="en-US" dirty="0" smtClean="0"/>
              <a:t>DOUBLE LINE TITLE</a:t>
            </a:r>
            <a:br>
              <a:rPr lang="en-US" dirty="0" smtClean="0"/>
            </a:br>
            <a:r>
              <a:rPr lang="en-US" dirty="0" smtClean="0"/>
              <a:t>FOR ADDED CONTENT</a:t>
            </a: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0"/>
          </p:nvPr>
        </p:nvSpPr>
        <p:spPr>
          <a:xfrm>
            <a:off x="3136392" y="1801368"/>
            <a:ext cx="4846320" cy="281635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10000"/>
              </a:lnSpc>
              <a:spcBef>
                <a:spcPts val="1000"/>
              </a:spcBef>
              <a:defRPr/>
            </a:lvl1pPr>
            <a:lvl2pPr marL="338138" indent="-106363">
              <a:lnSpc>
                <a:spcPct val="110000"/>
              </a:lnSpc>
              <a:spcBef>
                <a:spcPts val="500"/>
              </a:spcBef>
              <a:buSzPct val="80000"/>
              <a:buFont typeface="Arial" pitchFamily="34" charset="0"/>
              <a:buChar char="•"/>
              <a:tabLst/>
              <a:defRPr sz="1600"/>
            </a:lvl2pPr>
            <a:lvl3pPr marL="573088" indent="-169863">
              <a:lnSpc>
                <a:spcPct val="110000"/>
              </a:lnSpc>
              <a:spcBef>
                <a:spcPts val="400"/>
              </a:spcBef>
              <a:buSzPct val="100000"/>
              <a:buFont typeface="Futura Bk" pitchFamily="34" charset="0"/>
              <a:buChar char="–"/>
              <a:defRPr sz="1200"/>
            </a:lvl3pPr>
            <a:lvl4pPr marL="795338" indent="-112713">
              <a:lnSpc>
                <a:spcPct val="110000"/>
              </a:lnSpc>
              <a:spcBef>
                <a:spcPts val="400"/>
              </a:spcBef>
              <a:buSzPct val="80000"/>
              <a:buFont typeface="Arial" pitchFamily="34" charset="0"/>
              <a:buChar char="•"/>
              <a:defRPr sz="1200"/>
            </a:lvl4pPr>
            <a:lvl5pPr marL="1027113" indent="-166688" defTabSz="744538">
              <a:lnSpc>
                <a:spcPct val="110000"/>
              </a:lnSpc>
              <a:spcBef>
                <a:spcPts val="400"/>
              </a:spcBef>
              <a:buSzPct val="100000"/>
              <a:buFont typeface="Futura Bk" pitchFamily="34" charset="0"/>
              <a:buChar char="−"/>
              <a:defRPr sz="1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9" name="Picture 15"/>
          <p:cNvPicPr>
            <a:picLocks noChangeArrowheads="1"/>
          </p:cNvPicPr>
          <p:nvPr userDrawn="1"/>
        </p:nvPicPr>
        <p:blipFill>
          <a:blip r:embed="rId2" cstate="print"/>
          <a:srcRect r="4964" b="2100"/>
          <a:stretch>
            <a:fillRect/>
          </a:stretch>
        </p:blipFill>
        <p:spPr bwMode="auto">
          <a:xfrm>
            <a:off x="7918704" y="-240125"/>
            <a:ext cx="1225296" cy="5383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8"/>
          <p:cNvSpPr>
            <a:spLocks noGrp="1"/>
          </p:cNvSpPr>
          <p:nvPr>
            <p:ph type="title" hasCustomPrompt="1"/>
          </p:nvPr>
        </p:nvSpPr>
        <p:spPr>
          <a:xfrm>
            <a:off x="234950" y="289433"/>
            <a:ext cx="8375650" cy="85725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ts val="31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3100" kern="1200" cap="all" baseline="0" dirty="0">
                <a:solidFill>
                  <a:srgbClr val="000000"/>
                </a:solidFill>
                <a:latin typeface="Futura Bk" pitchFamily="34" charset="0"/>
                <a:ea typeface="+mj-ea"/>
                <a:cs typeface="+mj-cs"/>
              </a:defRPr>
            </a:lvl1pPr>
          </a:lstStyle>
          <a:p>
            <a:r>
              <a:rPr lang="en-US" dirty="0" smtClean="0"/>
              <a:t>DOUBLE LINE TITLE</a:t>
            </a:r>
            <a:br>
              <a:rPr lang="en-US" dirty="0" smtClean="0"/>
            </a:br>
            <a:r>
              <a:rPr lang="en-US" dirty="0" smtClean="0"/>
              <a:t>FOR ADDED CONTENT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260351" y="1262481"/>
            <a:ext cx="2705099" cy="458369"/>
          </a:xfrm>
          <a:prstGeom prst="rect">
            <a:avLst/>
          </a:prstGeom>
        </p:spPr>
        <p:txBody>
          <a:bodyPr/>
          <a:lstStyle>
            <a:lvl1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 lang="en-US" sz="2000" kern="1200" cap="all" baseline="0" dirty="0" smtClean="0">
                <a:solidFill>
                  <a:srgbClr val="0098F6"/>
                </a:solidFill>
                <a:latin typeface="Futura Bk" pitchFamily="34" charset="0"/>
                <a:ea typeface="+mn-ea"/>
                <a:cs typeface="+mn-cs"/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 smtClean="0"/>
              <a:t>COLUMN HEADER</a:t>
            </a:r>
            <a:endParaRPr lang="en-US" dirty="0"/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18" hasCustomPrompt="1"/>
          </p:nvPr>
        </p:nvSpPr>
        <p:spPr>
          <a:xfrm>
            <a:off x="3136901" y="1262481"/>
            <a:ext cx="2705100" cy="458369"/>
          </a:xfrm>
          <a:prstGeom prst="rect">
            <a:avLst/>
          </a:prstGeom>
        </p:spPr>
        <p:txBody>
          <a:bodyPr/>
          <a:lstStyle>
            <a:lvl1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 lang="en-US" sz="2000" kern="1200" cap="all" baseline="0" dirty="0" smtClean="0">
                <a:solidFill>
                  <a:srgbClr val="0098F6"/>
                </a:solidFill>
                <a:latin typeface="Futura Bk" pitchFamily="34" charset="0"/>
                <a:ea typeface="+mn-ea"/>
                <a:cs typeface="+mn-cs"/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 smtClean="0"/>
              <a:t>COLUMN HEADER</a:t>
            </a:r>
            <a:endParaRPr lang="en-US" dirty="0"/>
          </a:p>
        </p:txBody>
      </p:sp>
      <p:sp>
        <p:nvSpPr>
          <p:cNvPr id="17" name="Text Placeholder 11"/>
          <p:cNvSpPr>
            <a:spLocks noGrp="1"/>
          </p:cNvSpPr>
          <p:nvPr>
            <p:ph type="body" sz="quarter" idx="19" hasCustomPrompt="1"/>
          </p:nvPr>
        </p:nvSpPr>
        <p:spPr>
          <a:xfrm>
            <a:off x="5949951" y="1262481"/>
            <a:ext cx="2705100" cy="458369"/>
          </a:xfrm>
          <a:prstGeom prst="rect">
            <a:avLst/>
          </a:prstGeom>
        </p:spPr>
        <p:txBody>
          <a:bodyPr/>
          <a:lstStyle>
            <a:lvl1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 lang="en-US" sz="2000" kern="1200" cap="all" baseline="0" dirty="0" smtClean="0">
                <a:solidFill>
                  <a:srgbClr val="0098F6"/>
                </a:solidFill>
                <a:latin typeface="Futura Bk" pitchFamily="34" charset="0"/>
                <a:ea typeface="+mn-ea"/>
                <a:cs typeface="+mn-cs"/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 smtClean="0"/>
              <a:t>COLUMN HEADER</a:t>
            </a:r>
            <a:endParaRPr lang="en-US" dirty="0"/>
          </a:p>
        </p:txBody>
      </p:sp>
      <p:sp>
        <p:nvSpPr>
          <p:cNvPr id="10" name="Text Placeholder 19"/>
          <p:cNvSpPr>
            <a:spLocks noGrp="1"/>
          </p:cNvSpPr>
          <p:nvPr>
            <p:ph type="body" sz="quarter" idx="20"/>
          </p:nvPr>
        </p:nvSpPr>
        <p:spPr>
          <a:xfrm>
            <a:off x="260351" y="1783080"/>
            <a:ext cx="2706624" cy="281635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10000"/>
              </a:lnSpc>
              <a:spcBef>
                <a:spcPts val="600"/>
              </a:spcBef>
              <a:defRPr sz="1600"/>
            </a:lvl1pPr>
            <a:lvl2pPr>
              <a:lnSpc>
                <a:spcPct val="110000"/>
              </a:lnSpc>
              <a:spcBef>
                <a:spcPts val="400"/>
              </a:spcBef>
              <a:defRPr sz="1200"/>
            </a:lvl2pPr>
            <a:lvl3pPr marL="568325" indent="-165100">
              <a:lnSpc>
                <a:spcPct val="110000"/>
              </a:lnSpc>
              <a:spcBef>
                <a:spcPts val="400"/>
              </a:spcBef>
              <a:buSzPct val="100000"/>
              <a:buFont typeface="Futura Bk" pitchFamily="34" charset="0"/>
              <a:buChar char="−"/>
              <a:defRPr sz="1000"/>
            </a:lvl3pPr>
            <a:lvl4pPr>
              <a:lnSpc>
                <a:spcPct val="110000"/>
              </a:lnSpc>
              <a:spcBef>
                <a:spcPts val="400"/>
              </a:spcBef>
              <a:defRPr sz="1000"/>
            </a:lvl4pPr>
            <a:lvl5pPr>
              <a:lnSpc>
                <a:spcPct val="110000"/>
              </a:lnSpc>
              <a:spcBef>
                <a:spcPts val="400"/>
              </a:spcBef>
              <a:buSzPct val="100000"/>
              <a:buFont typeface="Futura Bk" pitchFamily="34" charset="0"/>
              <a:buChar char="−"/>
              <a:defRPr sz="10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Text Placeholder 19"/>
          <p:cNvSpPr>
            <a:spLocks noGrp="1"/>
          </p:cNvSpPr>
          <p:nvPr>
            <p:ph type="body" sz="quarter" idx="21"/>
          </p:nvPr>
        </p:nvSpPr>
        <p:spPr>
          <a:xfrm>
            <a:off x="3136901" y="1783080"/>
            <a:ext cx="2706624" cy="281635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10000"/>
              </a:lnSpc>
              <a:spcBef>
                <a:spcPts val="600"/>
              </a:spcBef>
              <a:defRPr sz="1600"/>
            </a:lvl1pPr>
            <a:lvl2pPr>
              <a:lnSpc>
                <a:spcPct val="110000"/>
              </a:lnSpc>
              <a:spcBef>
                <a:spcPts val="400"/>
              </a:spcBef>
              <a:defRPr sz="1200"/>
            </a:lvl2pPr>
            <a:lvl3pPr>
              <a:lnSpc>
                <a:spcPct val="110000"/>
              </a:lnSpc>
              <a:spcBef>
                <a:spcPts val="400"/>
              </a:spcBef>
              <a:buSzPct val="100000"/>
              <a:buFont typeface="Futura Bk" pitchFamily="34" charset="0"/>
              <a:buChar char="−"/>
              <a:defRPr sz="1000"/>
            </a:lvl3pPr>
            <a:lvl4pPr>
              <a:lnSpc>
                <a:spcPct val="110000"/>
              </a:lnSpc>
              <a:spcBef>
                <a:spcPts val="400"/>
              </a:spcBef>
              <a:defRPr sz="1000"/>
            </a:lvl4pPr>
            <a:lvl5pPr>
              <a:lnSpc>
                <a:spcPct val="110000"/>
              </a:lnSpc>
              <a:spcBef>
                <a:spcPts val="400"/>
              </a:spcBef>
              <a:buSzPct val="100000"/>
              <a:buFont typeface="Futura Bk" pitchFamily="34" charset="0"/>
              <a:buChar char="−"/>
              <a:defRPr sz="10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4" name="Text Placeholder 19"/>
          <p:cNvSpPr>
            <a:spLocks noGrp="1"/>
          </p:cNvSpPr>
          <p:nvPr>
            <p:ph type="body" sz="quarter" idx="22"/>
          </p:nvPr>
        </p:nvSpPr>
        <p:spPr>
          <a:xfrm>
            <a:off x="5949696" y="1783080"/>
            <a:ext cx="2706624" cy="281635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10000"/>
              </a:lnSpc>
              <a:spcBef>
                <a:spcPts val="600"/>
              </a:spcBef>
              <a:defRPr sz="1600"/>
            </a:lvl1pPr>
            <a:lvl2pPr>
              <a:lnSpc>
                <a:spcPct val="110000"/>
              </a:lnSpc>
              <a:spcBef>
                <a:spcPts val="400"/>
              </a:spcBef>
              <a:defRPr sz="1200"/>
            </a:lvl2pPr>
            <a:lvl3pPr>
              <a:lnSpc>
                <a:spcPct val="110000"/>
              </a:lnSpc>
              <a:spcBef>
                <a:spcPts val="400"/>
              </a:spcBef>
              <a:buSzPct val="100000"/>
              <a:buFont typeface="Futura Bk" pitchFamily="34" charset="0"/>
              <a:buChar char="−"/>
              <a:defRPr sz="1000"/>
            </a:lvl3pPr>
            <a:lvl4pPr>
              <a:lnSpc>
                <a:spcPct val="110000"/>
              </a:lnSpc>
              <a:spcBef>
                <a:spcPts val="400"/>
              </a:spcBef>
              <a:defRPr sz="1000"/>
            </a:lvl4pPr>
            <a:lvl5pPr>
              <a:lnSpc>
                <a:spcPct val="110000"/>
              </a:lnSpc>
              <a:spcBef>
                <a:spcPts val="400"/>
              </a:spcBef>
              <a:buSzPct val="100000"/>
              <a:buFont typeface="Futura Bk" pitchFamily="34" charset="0"/>
              <a:buChar char="−"/>
              <a:defRPr sz="10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16" name="Picture 2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403336" y="4572000"/>
            <a:ext cx="401638" cy="407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white">
          <a:xfrm>
            <a:off x="0" y="-3417"/>
            <a:ext cx="9144000" cy="5146918"/>
          </a:xfrm>
          <a:prstGeom prst="rect">
            <a:avLst/>
          </a:prstGeom>
          <a:gradFill flip="none" rotWithShape="1">
            <a:gsLst>
              <a:gs pos="13000">
                <a:srgbClr val="00B3DE"/>
              </a:gs>
              <a:gs pos="41000">
                <a:srgbClr val="0053FA"/>
              </a:gs>
              <a:gs pos="100000">
                <a:srgbClr val="121B2C"/>
              </a:gs>
            </a:gsLst>
            <a:lin ang="63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1"/>
          <p:cNvSpPr>
            <a:spLocks noGrp="1"/>
          </p:cNvSpPr>
          <p:nvPr>
            <p:ph type="title" hasCustomPrompt="1"/>
          </p:nvPr>
        </p:nvSpPr>
        <p:spPr>
          <a:xfrm>
            <a:off x="796065" y="1508760"/>
            <a:ext cx="7543800" cy="1746504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ts val="4000"/>
              </a:lnSpc>
              <a:defRPr sz="4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CLICK TO EDIT CLOSING STYLE</a:t>
            </a:r>
            <a:endParaRPr lang="en-US" dirty="0"/>
          </a:p>
        </p:txBody>
      </p:sp>
      <p:sp>
        <p:nvSpPr>
          <p:cNvPr id="13" name="TextBox 12"/>
          <p:cNvSpPr txBox="1"/>
          <p:nvPr userDrawn="1"/>
        </p:nvSpPr>
        <p:spPr bwMode="gray">
          <a:xfrm>
            <a:off x="248886" y="4805140"/>
            <a:ext cx="38404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</a:pPr>
            <a:fld id="{F445441D-5648-4C4E-924F-9D5109CAF161}" type="slidenum">
              <a:rPr lang="en-US" sz="700" kern="1200" smtClean="0">
                <a:solidFill>
                  <a:schemeClr val="accent1">
                    <a:lumMod val="75000"/>
                  </a:schemeClr>
                </a:solidFill>
                <a:latin typeface="Futura Bk" pitchFamily="34" charset="0"/>
                <a:ea typeface="+mn-ea"/>
                <a:cs typeface="+mn-cs"/>
              </a:rPr>
              <a:pPr marL="0" algn="l" defTabSz="914400" rtl="0" eaLnBrk="1" fontAlgn="base" latinLnBrk="0" hangingPunct="1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700" kern="1200" dirty="0" smtClean="0">
              <a:solidFill>
                <a:schemeClr val="accent1">
                  <a:lumMod val="75000"/>
                </a:schemeClr>
              </a:solidFill>
              <a:latin typeface="Futura Bk" pitchFamily="34" charset="0"/>
              <a:ea typeface="+mn-ea"/>
              <a:cs typeface="+mn-cs"/>
            </a:endParaRPr>
          </a:p>
        </p:txBody>
      </p:sp>
      <p:sp>
        <p:nvSpPr>
          <p:cNvPr id="14" name="TextBox 13"/>
          <p:cNvSpPr txBox="1"/>
          <p:nvPr userDrawn="1"/>
        </p:nvSpPr>
        <p:spPr bwMode="gray">
          <a:xfrm>
            <a:off x="501795" y="4805140"/>
            <a:ext cx="394335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l" defTabSz="914400" rtl="0" eaLnBrk="1" latinLnBrk="0" hangingPunct="1"/>
            <a:r>
              <a:rPr lang="en-US" sz="700" kern="1200" dirty="0" smtClean="0">
                <a:solidFill>
                  <a:schemeClr val="accent1">
                    <a:lumMod val="75000"/>
                  </a:schemeClr>
                </a:solidFill>
                <a:latin typeface="Futura Bk" pitchFamily="34" charset="0"/>
                <a:ea typeface="+mn-ea"/>
                <a:cs typeface="+mn-cs"/>
              </a:rPr>
              <a:t>© Copyright 2010 Hewlett-Packard Development Company, L.P. </a:t>
            </a:r>
            <a:endParaRPr lang="en-US" sz="700" kern="1200" dirty="0">
              <a:solidFill>
                <a:schemeClr val="accent1">
                  <a:lumMod val="75000"/>
                </a:schemeClr>
              </a:solidFill>
              <a:latin typeface="Futura Bk" pitchFamily="34" charset="0"/>
              <a:ea typeface="+mn-ea"/>
              <a:cs typeface="+mn-cs"/>
            </a:endParaRPr>
          </a:p>
        </p:txBody>
      </p:sp>
      <p:pic>
        <p:nvPicPr>
          <p:cNvPr id="9" name="Picture 16"/>
          <p:cNvPicPr>
            <a:picLocks noChangeAspect="1" noChangeArrowheads="1"/>
          </p:cNvPicPr>
          <p:nvPr userDrawn="1"/>
        </p:nvPicPr>
        <p:blipFill>
          <a:blip r:embed="rId2" cstate="print"/>
          <a:srcRect r="5179" b="2089"/>
          <a:stretch>
            <a:fillRect/>
          </a:stretch>
        </p:blipFill>
        <p:spPr bwMode="auto">
          <a:xfrm>
            <a:off x="7918704" y="-240701"/>
            <a:ext cx="1225296" cy="53842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white">
          <a:xfrm>
            <a:off x="0" y="-3417"/>
            <a:ext cx="9144000" cy="5146918"/>
          </a:xfrm>
          <a:prstGeom prst="rect">
            <a:avLst/>
          </a:prstGeom>
          <a:gradFill flip="none" rotWithShape="1">
            <a:gsLst>
              <a:gs pos="13000">
                <a:srgbClr val="00B3DE"/>
              </a:gs>
              <a:gs pos="41000">
                <a:srgbClr val="0053FA"/>
              </a:gs>
              <a:gs pos="100000">
                <a:srgbClr val="121B2C"/>
              </a:gs>
            </a:gsLst>
            <a:lin ang="63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 userDrawn="1"/>
        </p:nvSpPr>
        <p:spPr bwMode="gray">
          <a:xfrm>
            <a:off x="261765" y="4805140"/>
            <a:ext cx="394335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 smtClean="0">
                <a:solidFill>
                  <a:srgbClr val="196EA3"/>
                </a:solidFill>
                <a:latin typeface="Futura Bk" pitchFamily="34" charset="0"/>
              </a:rPr>
              <a:t>© Copyright 2010 Hewlett-Packard Development Company, L.P. </a:t>
            </a:r>
            <a:endParaRPr lang="en-US" sz="700" dirty="0">
              <a:solidFill>
                <a:srgbClr val="196EA3"/>
              </a:solidFill>
              <a:latin typeface="Futura Bk" pitchFamily="34" charset="0"/>
            </a:endParaRPr>
          </a:p>
        </p:txBody>
      </p:sp>
      <p:sp>
        <p:nvSpPr>
          <p:cNvPr id="11" name="Title 10"/>
          <p:cNvSpPr>
            <a:spLocks noGrp="1"/>
          </p:cNvSpPr>
          <p:nvPr>
            <p:ph type="title" hasCustomPrompt="1"/>
          </p:nvPr>
        </p:nvSpPr>
        <p:spPr bwMode="black">
          <a:xfrm>
            <a:off x="822960" y="1508760"/>
            <a:ext cx="7543800" cy="1746504"/>
          </a:xfrm>
        </p:spPr>
        <p:txBody>
          <a:bodyPr anchor="ctr"/>
          <a:lstStyle>
            <a:lvl1pPr algn="ctr">
              <a:lnSpc>
                <a:spcPts val="36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9" name="Picture 16"/>
          <p:cNvPicPr>
            <a:picLocks noChangeAspect="1" noChangeArrowheads="1"/>
          </p:cNvPicPr>
          <p:nvPr userDrawn="1"/>
        </p:nvPicPr>
        <p:blipFill>
          <a:blip r:embed="rId2" cstate="print"/>
          <a:srcRect r="5179" b="2089"/>
          <a:stretch>
            <a:fillRect/>
          </a:stretch>
        </p:blipFill>
        <p:spPr bwMode="auto">
          <a:xfrm>
            <a:off x="7918704" y="-240701"/>
            <a:ext cx="1225296" cy="53842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242789" y="3639312"/>
            <a:ext cx="6400800" cy="886968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 sz="1500">
                <a:solidFill>
                  <a:schemeClr val="bg1"/>
                </a:solidFill>
                <a:latin typeface="Futura Bk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Speaker Name</a:t>
            </a:r>
          </a:p>
          <a:p>
            <a:r>
              <a:rPr lang="en-US" dirty="0" smtClean="0"/>
              <a:t>Job Title</a:t>
            </a:r>
          </a:p>
          <a:p>
            <a:r>
              <a:rPr lang="en-US" dirty="0" smtClean="0"/>
              <a:t>Date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 bwMode="white">
          <a:xfrm>
            <a:off x="0" y="1"/>
            <a:ext cx="9144000" cy="5143500"/>
          </a:xfrm>
          <a:prstGeom prst="rect">
            <a:avLst/>
          </a:prstGeom>
          <a:gradFill flip="none" rotWithShape="1">
            <a:gsLst>
              <a:gs pos="13000">
                <a:srgbClr val="8CEF29"/>
              </a:gs>
              <a:gs pos="41000">
                <a:srgbClr val="169E30"/>
              </a:gs>
              <a:gs pos="100000">
                <a:srgbClr val="001707"/>
              </a:gs>
            </a:gsLst>
            <a:lin ang="63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0"/>
          <p:cNvSpPr>
            <a:spLocks noGrp="1"/>
          </p:cNvSpPr>
          <p:nvPr>
            <p:ph type="title" hasCustomPrompt="1"/>
          </p:nvPr>
        </p:nvSpPr>
        <p:spPr bwMode="black">
          <a:xfrm>
            <a:off x="822960" y="1508760"/>
            <a:ext cx="7543800" cy="1746504"/>
          </a:xfrm>
        </p:spPr>
        <p:txBody>
          <a:bodyPr anchor="ctr"/>
          <a:lstStyle>
            <a:lvl1pPr algn="ctr">
              <a:lnSpc>
                <a:spcPts val="36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9" name="TextBox 8"/>
          <p:cNvSpPr txBox="1"/>
          <p:nvPr userDrawn="1"/>
        </p:nvSpPr>
        <p:spPr bwMode="gray">
          <a:xfrm>
            <a:off x="261765" y="4805140"/>
            <a:ext cx="394335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l" defTabSz="914400" rtl="0" eaLnBrk="1" latinLnBrk="0" hangingPunct="1"/>
            <a:r>
              <a:rPr lang="en-US" sz="700" kern="1200" dirty="0" smtClean="0">
                <a:solidFill>
                  <a:srgbClr val="295130"/>
                </a:solidFill>
                <a:latin typeface="Futura Bk" pitchFamily="34" charset="0"/>
                <a:ea typeface="+mn-ea"/>
                <a:cs typeface="+mn-cs"/>
              </a:rPr>
              <a:t>© Copyright 2010 Hewlett-Packard Development Company, L.P. </a:t>
            </a:r>
            <a:endParaRPr lang="en-US" sz="700" kern="1200" dirty="0">
              <a:solidFill>
                <a:srgbClr val="295130"/>
              </a:solidFill>
              <a:latin typeface="Futura Bk" pitchFamily="34" charset="0"/>
              <a:ea typeface="+mn-ea"/>
              <a:cs typeface="+mn-cs"/>
            </a:endParaRPr>
          </a:p>
        </p:txBody>
      </p:sp>
      <p:pic>
        <p:nvPicPr>
          <p:cNvPr id="10" name="Picture 16"/>
          <p:cNvPicPr>
            <a:picLocks noChangeAspect="1" noChangeArrowheads="1"/>
          </p:cNvPicPr>
          <p:nvPr userDrawn="1"/>
        </p:nvPicPr>
        <p:blipFill>
          <a:blip r:embed="rId2" cstate="print"/>
          <a:srcRect r="5179" b="2089"/>
          <a:stretch>
            <a:fillRect/>
          </a:stretch>
        </p:blipFill>
        <p:spPr bwMode="auto">
          <a:xfrm>
            <a:off x="7918704" y="-240701"/>
            <a:ext cx="1225296" cy="53842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242789" y="3639312"/>
            <a:ext cx="6400800" cy="886968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 sz="1500">
                <a:solidFill>
                  <a:schemeClr val="bg1"/>
                </a:solidFill>
                <a:latin typeface="Futura Bk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Speaker Name</a:t>
            </a:r>
          </a:p>
          <a:p>
            <a:r>
              <a:rPr lang="en-US" dirty="0" smtClean="0"/>
              <a:t>Job Title</a:t>
            </a:r>
          </a:p>
          <a:p>
            <a:r>
              <a:rPr lang="en-US" dirty="0" smtClean="0"/>
              <a:t>Date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Magen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 bwMode="white">
          <a:xfrm>
            <a:off x="0" y="1"/>
            <a:ext cx="9144000" cy="5143500"/>
          </a:xfrm>
          <a:prstGeom prst="rect">
            <a:avLst/>
          </a:prstGeom>
          <a:gradFill flip="none" rotWithShape="1">
            <a:gsLst>
              <a:gs pos="13000">
                <a:srgbClr val="E862B8"/>
              </a:gs>
              <a:gs pos="41000">
                <a:srgbClr val="D31F6E"/>
              </a:gs>
              <a:gs pos="100000">
                <a:srgbClr val="26000C"/>
              </a:gs>
            </a:gsLst>
            <a:lin ang="63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0"/>
          <p:cNvSpPr>
            <a:spLocks noGrp="1"/>
          </p:cNvSpPr>
          <p:nvPr>
            <p:ph type="title" hasCustomPrompt="1"/>
          </p:nvPr>
        </p:nvSpPr>
        <p:spPr bwMode="black">
          <a:xfrm>
            <a:off x="822960" y="1508760"/>
            <a:ext cx="7543800" cy="1746504"/>
          </a:xfrm>
        </p:spPr>
        <p:txBody>
          <a:bodyPr anchor="ctr"/>
          <a:lstStyle>
            <a:lvl1pPr algn="ctr">
              <a:lnSpc>
                <a:spcPts val="36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9" name="TextBox 8"/>
          <p:cNvSpPr txBox="1"/>
          <p:nvPr userDrawn="1"/>
        </p:nvSpPr>
        <p:spPr bwMode="gray">
          <a:xfrm>
            <a:off x="261765" y="4805140"/>
            <a:ext cx="394335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l" defTabSz="914400" rtl="0" eaLnBrk="1" latinLnBrk="0" hangingPunct="1"/>
            <a:r>
              <a:rPr lang="en-US" sz="700" kern="1200" dirty="0" smtClean="0">
                <a:solidFill>
                  <a:srgbClr val="692145"/>
                </a:solidFill>
                <a:latin typeface="Futura Bk" pitchFamily="34" charset="0"/>
                <a:ea typeface="+mn-ea"/>
                <a:cs typeface="+mn-cs"/>
              </a:rPr>
              <a:t>© Copyright 2010 Hewlett-Packard Development Company, L.P. </a:t>
            </a:r>
            <a:endParaRPr lang="en-US" sz="700" kern="1200" dirty="0">
              <a:solidFill>
                <a:srgbClr val="692145"/>
              </a:solidFill>
              <a:latin typeface="Futura Bk" pitchFamily="34" charset="0"/>
              <a:ea typeface="+mn-ea"/>
              <a:cs typeface="+mn-cs"/>
            </a:endParaRPr>
          </a:p>
        </p:txBody>
      </p:sp>
      <p:pic>
        <p:nvPicPr>
          <p:cNvPr id="10" name="Picture 16"/>
          <p:cNvPicPr>
            <a:picLocks noChangeAspect="1" noChangeArrowheads="1"/>
          </p:cNvPicPr>
          <p:nvPr userDrawn="1"/>
        </p:nvPicPr>
        <p:blipFill>
          <a:blip r:embed="rId2" cstate="print"/>
          <a:srcRect r="5179" b="2089"/>
          <a:stretch>
            <a:fillRect/>
          </a:stretch>
        </p:blipFill>
        <p:spPr bwMode="auto">
          <a:xfrm>
            <a:off x="7918704" y="-240701"/>
            <a:ext cx="1225296" cy="53842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242789" y="3639312"/>
            <a:ext cx="6400800" cy="886968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 sz="1500">
                <a:solidFill>
                  <a:schemeClr val="bg1"/>
                </a:solidFill>
                <a:latin typeface="Futura Bk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Speaker Name</a:t>
            </a:r>
          </a:p>
          <a:p>
            <a:r>
              <a:rPr lang="en-US" dirty="0" smtClean="0"/>
              <a:t>Job Title</a:t>
            </a:r>
          </a:p>
          <a:p>
            <a:r>
              <a:rPr lang="en-US" dirty="0" smtClean="0"/>
              <a:t>Date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 bwMode="white">
          <a:xfrm>
            <a:off x="0" y="1"/>
            <a:ext cx="9144000" cy="5143500"/>
          </a:xfrm>
          <a:prstGeom prst="rect">
            <a:avLst/>
          </a:prstGeom>
          <a:gradFill flip="none" rotWithShape="1">
            <a:gsLst>
              <a:gs pos="0">
                <a:srgbClr val="FCB504"/>
              </a:gs>
              <a:gs pos="27000">
                <a:srgbClr val="EE4432"/>
              </a:gs>
              <a:gs pos="51000">
                <a:srgbClr val="C00000"/>
              </a:gs>
              <a:gs pos="100000">
                <a:srgbClr val="26000C"/>
              </a:gs>
            </a:gsLst>
            <a:lin ang="6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itle 10"/>
          <p:cNvSpPr>
            <a:spLocks noGrp="1"/>
          </p:cNvSpPr>
          <p:nvPr>
            <p:ph type="title" hasCustomPrompt="1"/>
          </p:nvPr>
        </p:nvSpPr>
        <p:spPr bwMode="black">
          <a:xfrm>
            <a:off x="822960" y="1508760"/>
            <a:ext cx="7543800" cy="1746504"/>
          </a:xfrm>
        </p:spPr>
        <p:txBody>
          <a:bodyPr anchor="ctr"/>
          <a:lstStyle>
            <a:lvl1pPr algn="ctr">
              <a:lnSpc>
                <a:spcPts val="36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9" name="TextBox 8"/>
          <p:cNvSpPr txBox="1"/>
          <p:nvPr userDrawn="1"/>
        </p:nvSpPr>
        <p:spPr bwMode="gray">
          <a:xfrm>
            <a:off x="261765" y="4805140"/>
            <a:ext cx="394335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l" defTabSz="914400" rtl="0" eaLnBrk="1" latinLnBrk="0" hangingPunct="1"/>
            <a:r>
              <a:rPr lang="en-US" sz="700" kern="1200" dirty="0" smtClean="0">
                <a:solidFill>
                  <a:schemeClr val="accent6">
                    <a:lumMod val="50000"/>
                  </a:schemeClr>
                </a:solidFill>
                <a:latin typeface="Futura Bk" pitchFamily="34" charset="0"/>
                <a:ea typeface="+mn-ea"/>
                <a:cs typeface="+mn-cs"/>
              </a:rPr>
              <a:t>© Copyright 2010 Hewlett-Packard Development Company, L.P. </a:t>
            </a:r>
            <a:endParaRPr lang="en-US" sz="700" kern="1200" dirty="0">
              <a:solidFill>
                <a:schemeClr val="accent6">
                  <a:lumMod val="50000"/>
                </a:schemeClr>
              </a:solidFill>
              <a:latin typeface="Futura Bk" pitchFamily="34" charset="0"/>
              <a:ea typeface="+mn-ea"/>
              <a:cs typeface="+mn-cs"/>
            </a:endParaRPr>
          </a:p>
        </p:txBody>
      </p:sp>
      <p:pic>
        <p:nvPicPr>
          <p:cNvPr id="10" name="Picture 16"/>
          <p:cNvPicPr>
            <a:picLocks noChangeAspect="1" noChangeArrowheads="1"/>
          </p:cNvPicPr>
          <p:nvPr userDrawn="1"/>
        </p:nvPicPr>
        <p:blipFill>
          <a:blip r:embed="rId2" cstate="print"/>
          <a:srcRect r="5179" b="2089"/>
          <a:stretch>
            <a:fillRect/>
          </a:stretch>
        </p:blipFill>
        <p:spPr bwMode="auto">
          <a:xfrm>
            <a:off x="7918704" y="-240701"/>
            <a:ext cx="1225296" cy="53842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242789" y="3639312"/>
            <a:ext cx="6400800" cy="886968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 sz="1500">
                <a:solidFill>
                  <a:schemeClr val="bg1"/>
                </a:solidFill>
                <a:latin typeface="Futura Bk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Speaker Name</a:t>
            </a:r>
          </a:p>
          <a:p>
            <a:r>
              <a:rPr lang="en-US" dirty="0" smtClean="0"/>
              <a:t>Job Title</a:t>
            </a:r>
          </a:p>
          <a:p>
            <a:r>
              <a:rPr lang="en-US" dirty="0" smtClean="0"/>
              <a:t>Date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 bwMode="white">
          <a:xfrm>
            <a:off x="0" y="1"/>
            <a:ext cx="9144000" cy="5143500"/>
          </a:xfrm>
          <a:prstGeom prst="rect">
            <a:avLst/>
          </a:prstGeom>
          <a:gradFill flip="none" rotWithShape="1">
            <a:gsLst>
              <a:gs pos="0">
                <a:srgbClr val="FCB504"/>
              </a:gs>
              <a:gs pos="27000">
                <a:srgbClr val="EE4432"/>
              </a:gs>
              <a:gs pos="51000">
                <a:srgbClr val="C00000"/>
              </a:gs>
              <a:gs pos="100000">
                <a:srgbClr val="26000C"/>
              </a:gs>
            </a:gsLst>
            <a:lin ang="6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itle 10"/>
          <p:cNvSpPr>
            <a:spLocks noGrp="1"/>
          </p:cNvSpPr>
          <p:nvPr>
            <p:ph type="title" hasCustomPrompt="1"/>
          </p:nvPr>
        </p:nvSpPr>
        <p:spPr bwMode="black">
          <a:xfrm>
            <a:off x="822960" y="1508760"/>
            <a:ext cx="7543800" cy="1746504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ts val="36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242789" y="3639312"/>
            <a:ext cx="6400800" cy="886968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 sz="1500">
                <a:solidFill>
                  <a:schemeClr val="bg1"/>
                </a:solidFill>
                <a:latin typeface="Futura Bk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Speaker Name</a:t>
            </a:r>
          </a:p>
          <a:p>
            <a:r>
              <a:rPr lang="en-US" dirty="0" smtClean="0"/>
              <a:t>Job Title</a:t>
            </a:r>
          </a:p>
          <a:p>
            <a:r>
              <a:rPr lang="en-US" dirty="0" smtClean="0"/>
              <a:t>Date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Mul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 bwMode="white">
          <a:xfrm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13000">
                <a:srgbClr val="F2AB05"/>
              </a:gs>
              <a:gs pos="34000">
                <a:srgbClr val="E8610D"/>
              </a:gs>
              <a:gs pos="75000">
                <a:srgbClr val="D10063"/>
              </a:gs>
              <a:gs pos="100000">
                <a:srgbClr val="31011A"/>
              </a:gs>
            </a:gsLst>
            <a:lin ang="63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Title 10"/>
          <p:cNvSpPr>
            <a:spLocks noGrp="1"/>
          </p:cNvSpPr>
          <p:nvPr>
            <p:ph type="title" hasCustomPrompt="1"/>
          </p:nvPr>
        </p:nvSpPr>
        <p:spPr bwMode="black">
          <a:xfrm>
            <a:off x="822960" y="1508760"/>
            <a:ext cx="7543800" cy="1746504"/>
          </a:xfrm>
        </p:spPr>
        <p:txBody>
          <a:bodyPr anchor="ctr"/>
          <a:lstStyle>
            <a:lvl1pPr algn="ctr">
              <a:lnSpc>
                <a:spcPts val="36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 bwMode="gray">
          <a:xfrm>
            <a:off x="261765" y="4805140"/>
            <a:ext cx="394335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l" defTabSz="914400" rtl="0" eaLnBrk="1" latinLnBrk="0" hangingPunct="1"/>
            <a:r>
              <a:rPr lang="en-US" sz="700" kern="1200" dirty="0" smtClean="0">
                <a:solidFill>
                  <a:srgbClr val="8F2D5E"/>
                </a:solidFill>
                <a:latin typeface="Futura Bk" pitchFamily="34" charset="0"/>
                <a:ea typeface="+mn-ea"/>
                <a:cs typeface="+mn-cs"/>
              </a:rPr>
              <a:t>© Copyright 2010 Hewlett-Packard Development Company, L.P. </a:t>
            </a:r>
            <a:endParaRPr lang="en-US" sz="700" kern="1200" dirty="0">
              <a:solidFill>
                <a:srgbClr val="8F2D5E"/>
              </a:solidFill>
              <a:latin typeface="Futura Bk" pitchFamily="34" charset="0"/>
              <a:ea typeface="+mn-ea"/>
              <a:cs typeface="+mn-cs"/>
            </a:endParaRPr>
          </a:p>
        </p:txBody>
      </p:sp>
      <p:pic>
        <p:nvPicPr>
          <p:cNvPr id="9" name="Picture 16"/>
          <p:cNvPicPr>
            <a:picLocks noChangeAspect="1" noChangeArrowheads="1"/>
          </p:cNvPicPr>
          <p:nvPr userDrawn="1"/>
        </p:nvPicPr>
        <p:blipFill>
          <a:blip r:embed="rId2" cstate="print"/>
          <a:srcRect r="5179" b="2089"/>
          <a:stretch>
            <a:fillRect/>
          </a:stretch>
        </p:blipFill>
        <p:spPr bwMode="auto">
          <a:xfrm>
            <a:off x="7918704" y="-240701"/>
            <a:ext cx="1225296" cy="53842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242789" y="3639312"/>
            <a:ext cx="6400800" cy="886968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 sz="1500">
                <a:solidFill>
                  <a:schemeClr val="bg1"/>
                </a:solidFill>
                <a:latin typeface="Futura Bk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Speaker Name</a:t>
            </a:r>
          </a:p>
          <a:p>
            <a:r>
              <a:rPr lang="en-US" dirty="0" smtClean="0"/>
              <a:t>Job Title</a:t>
            </a:r>
          </a:p>
          <a:p>
            <a:r>
              <a:rPr lang="en-US" dirty="0" smtClean="0"/>
              <a:t>Date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 bwMode="white">
          <a:xfrm>
            <a:off x="0" y="1"/>
            <a:ext cx="9144000" cy="5143500"/>
          </a:xfrm>
          <a:prstGeom prst="rect">
            <a:avLst/>
          </a:prstGeom>
          <a:gradFill flip="none" rotWithShape="1">
            <a:gsLst>
              <a:gs pos="0">
                <a:srgbClr val="5D5F62"/>
              </a:gs>
              <a:gs pos="90000">
                <a:srgbClr val="1A1819"/>
              </a:gs>
            </a:gsLst>
            <a:lin ang="63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0"/>
          <p:cNvSpPr>
            <a:spLocks noGrp="1"/>
          </p:cNvSpPr>
          <p:nvPr>
            <p:ph type="title" hasCustomPrompt="1"/>
          </p:nvPr>
        </p:nvSpPr>
        <p:spPr bwMode="black">
          <a:xfrm>
            <a:off x="822960" y="1508760"/>
            <a:ext cx="7543800" cy="1746504"/>
          </a:xfrm>
        </p:spPr>
        <p:txBody>
          <a:bodyPr anchor="ctr"/>
          <a:lstStyle>
            <a:lvl1pPr algn="ctr">
              <a:lnSpc>
                <a:spcPts val="36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9" name="TextBox 8"/>
          <p:cNvSpPr txBox="1"/>
          <p:nvPr userDrawn="1"/>
        </p:nvSpPr>
        <p:spPr bwMode="gray">
          <a:xfrm>
            <a:off x="261765" y="4805140"/>
            <a:ext cx="394335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l" defTabSz="914400" rtl="0" eaLnBrk="1" latinLnBrk="0" hangingPunct="1"/>
            <a:r>
              <a:rPr lang="en-US" sz="7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Futura Bk" pitchFamily="34" charset="0"/>
                <a:ea typeface="+mn-ea"/>
                <a:cs typeface="+mn-cs"/>
              </a:rPr>
              <a:t>© Copyright 2010 Hewlett-Packard Development Company, L.P. </a:t>
            </a:r>
            <a:endParaRPr lang="en-US" sz="700" kern="1200" dirty="0">
              <a:solidFill>
                <a:schemeClr val="tx1">
                  <a:lumMod val="50000"/>
                  <a:lumOff val="50000"/>
                </a:schemeClr>
              </a:solidFill>
              <a:latin typeface="Futura Bk" pitchFamily="34" charset="0"/>
              <a:ea typeface="+mn-ea"/>
              <a:cs typeface="+mn-cs"/>
            </a:endParaRPr>
          </a:p>
        </p:txBody>
      </p:sp>
      <p:pic>
        <p:nvPicPr>
          <p:cNvPr id="10" name="Picture 16"/>
          <p:cNvPicPr>
            <a:picLocks noChangeAspect="1" noChangeArrowheads="1"/>
          </p:cNvPicPr>
          <p:nvPr userDrawn="1"/>
        </p:nvPicPr>
        <p:blipFill>
          <a:blip r:embed="rId2" cstate="print"/>
          <a:srcRect r="5179" b="2089"/>
          <a:stretch>
            <a:fillRect/>
          </a:stretch>
        </p:blipFill>
        <p:spPr bwMode="auto">
          <a:xfrm>
            <a:off x="7918704" y="-240701"/>
            <a:ext cx="1225296" cy="53842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242789" y="3639312"/>
            <a:ext cx="6400800" cy="886968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 sz="1500">
                <a:solidFill>
                  <a:schemeClr val="bg1"/>
                </a:solidFill>
                <a:latin typeface="Futura Bk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Speaker Name</a:t>
            </a:r>
          </a:p>
          <a:p>
            <a:r>
              <a:rPr lang="en-US" dirty="0" smtClean="0"/>
              <a:t>Job Title</a:t>
            </a:r>
          </a:p>
          <a:p>
            <a:r>
              <a:rPr lang="en-US" dirty="0" smtClean="0"/>
              <a:t>Date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Documents and Settings\adam\Desktop\taxi.png"/>
          <p:cNvPicPr>
            <a:picLocks noChangeAspect="1" noChangeArrowheads="1"/>
          </p:cNvPicPr>
          <p:nvPr userDrawn="1"/>
        </p:nvPicPr>
        <p:blipFill>
          <a:blip r:embed="rId2" cstate="print"/>
          <a:srcRect t="126" b="295"/>
          <a:stretch>
            <a:fillRect/>
          </a:stretch>
        </p:blipFill>
        <p:spPr bwMode="auto">
          <a:xfrm>
            <a:off x="3710940" y="0"/>
            <a:ext cx="5433060" cy="5143500"/>
          </a:xfrm>
          <a:prstGeom prst="rect">
            <a:avLst/>
          </a:prstGeom>
          <a:noFill/>
        </p:spPr>
      </p:pic>
      <p:sp>
        <p:nvSpPr>
          <p:cNvPr id="10" name="Freeform 6"/>
          <p:cNvSpPr>
            <a:spLocks/>
          </p:cNvSpPr>
          <p:nvPr userDrawn="1"/>
        </p:nvSpPr>
        <p:spPr bwMode="white">
          <a:xfrm>
            <a:off x="0" y="-3418"/>
            <a:ext cx="4951379" cy="5153219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6328"/>
              </a:cxn>
              <a:cxn ang="0">
                <a:pos x="4554" y="6328"/>
              </a:cxn>
              <a:cxn ang="0">
                <a:pos x="6047" y="0"/>
              </a:cxn>
              <a:cxn ang="0">
                <a:pos x="0" y="0"/>
              </a:cxn>
            </a:cxnLst>
            <a:rect l="0" t="0" r="r" b="b"/>
            <a:pathLst>
              <a:path w="6047" h="6328">
                <a:moveTo>
                  <a:pt x="0" y="0"/>
                </a:moveTo>
                <a:lnTo>
                  <a:pt x="0" y="6328"/>
                </a:lnTo>
                <a:lnTo>
                  <a:pt x="4554" y="6328"/>
                </a:lnTo>
                <a:lnTo>
                  <a:pt x="6047" y="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3000">
                <a:srgbClr val="252627"/>
              </a:gs>
              <a:gs pos="100000">
                <a:srgbClr val="131313"/>
              </a:gs>
            </a:gsLst>
            <a:lin ang="63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1" name="Title 10"/>
          <p:cNvSpPr>
            <a:spLocks noGrp="1"/>
          </p:cNvSpPr>
          <p:nvPr>
            <p:ph type="title" hasCustomPrompt="1"/>
          </p:nvPr>
        </p:nvSpPr>
        <p:spPr bwMode="black">
          <a:xfrm>
            <a:off x="237744" y="292608"/>
            <a:ext cx="3944112" cy="2136648"/>
          </a:xfr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lnSpc>
                <a:spcPts val="3100"/>
              </a:lnSpc>
              <a:spcBef>
                <a:spcPct val="0"/>
              </a:spcBef>
              <a:buNone/>
              <a:defRPr lang="en-US" sz="3100" kern="1200" baseline="0" dirty="0">
                <a:solidFill>
                  <a:schemeClr val="bg1"/>
                </a:solidFill>
                <a:latin typeface="Futura Bk" pitchFamily="34" charset="0"/>
                <a:ea typeface="+mj-ea"/>
                <a:cs typeface="+mj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9" name="TextBox 8"/>
          <p:cNvSpPr txBox="1"/>
          <p:nvPr userDrawn="1"/>
        </p:nvSpPr>
        <p:spPr bwMode="gray">
          <a:xfrm>
            <a:off x="261765" y="4805140"/>
            <a:ext cx="394335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l" defTabSz="914400" rtl="0" eaLnBrk="1" latinLnBrk="0" hangingPunct="1"/>
            <a:r>
              <a:rPr lang="en-US" sz="7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Futura Bk" pitchFamily="34" charset="0"/>
                <a:ea typeface="+mn-ea"/>
                <a:cs typeface="+mn-cs"/>
              </a:rPr>
              <a:t>© Copyright 2010 Hewlett-Packard Development Company, L.P. </a:t>
            </a:r>
            <a:endParaRPr lang="en-US" sz="700" kern="1200" dirty="0">
              <a:solidFill>
                <a:schemeClr val="tx1">
                  <a:lumMod val="50000"/>
                  <a:lumOff val="50000"/>
                </a:schemeClr>
              </a:solidFill>
              <a:latin typeface="Futura Bk" pitchFamily="34" charset="0"/>
              <a:ea typeface="+mn-ea"/>
              <a:cs typeface="+mn-cs"/>
            </a:endParaRPr>
          </a:p>
        </p:txBody>
      </p:sp>
      <p:pic>
        <p:nvPicPr>
          <p:cNvPr id="12" name="Picture 15"/>
          <p:cNvPicPr>
            <a:picLocks noChangeArrowheads="1"/>
          </p:cNvPicPr>
          <p:nvPr userDrawn="1"/>
        </p:nvPicPr>
        <p:blipFill>
          <a:blip r:embed="rId3" cstate="print"/>
          <a:srcRect r="4964" b="2100"/>
          <a:stretch>
            <a:fillRect/>
          </a:stretch>
        </p:blipFill>
        <p:spPr bwMode="auto">
          <a:xfrm>
            <a:off x="7918704" y="-240125"/>
            <a:ext cx="1225296" cy="5383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242788" y="3639312"/>
            <a:ext cx="3547872" cy="88696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 lang="en-US" sz="1500" kern="1200" dirty="0" smtClean="0">
                <a:solidFill>
                  <a:schemeClr val="bg1"/>
                </a:solidFill>
                <a:latin typeface="Futura Bk" pitchFamily="34" charset="0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Speaker Name</a:t>
            </a:r>
          </a:p>
          <a:p>
            <a:r>
              <a:rPr lang="en-US" dirty="0" smtClean="0"/>
              <a:t>Job Title</a:t>
            </a:r>
          </a:p>
          <a:p>
            <a:r>
              <a:rPr lang="en-US" dirty="0" smtClean="0"/>
              <a:t>Date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shaghai_3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extBox 8"/>
          <p:cNvSpPr txBox="1"/>
          <p:nvPr userDrawn="1"/>
        </p:nvSpPr>
        <p:spPr bwMode="gray">
          <a:xfrm>
            <a:off x="501795" y="4805140"/>
            <a:ext cx="394335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l" defTabSz="914400" rtl="0" eaLnBrk="1" latinLnBrk="0" hangingPunct="1"/>
            <a:r>
              <a:rPr lang="en-US" sz="7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Futura Bk" pitchFamily="34" charset="0"/>
                <a:ea typeface="+mn-ea"/>
                <a:cs typeface="+mn-cs"/>
              </a:rPr>
              <a:t>© Copyright 2010 Hewlett-Packard Development Company, L.P. </a:t>
            </a:r>
            <a:endParaRPr lang="en-US" sz="700" kern="1200" dirty="0">
              <a:solidFill>
                <a:schemeClr val="tx1">
                  <a:lumMod val="50000"/>
                  <a:lumOff val="50000"/>
                </a:schemeClr>
              </a:solidFill>
              <a:latin typeface="Futura Bk" pitchFamily="34" charset="0"/>
              <a:ea typeface="+mn-ea"/>
              <a:cs typeface="+mn-cs"/>
            </a:endParaRPr>
          </a:p>
        </p:txBody>
      </p:sp>
      <p:sp>
        <p:nvSpPr>
          <p:cNvPr id="11" name="TextBox 10"/>
          <p:cNvSpPr txBox="1"/>
          <p:nvPr userDrawn="1"/>
        </p:nvSpPr>
        <p:spPr bwMode="gray">
          <a:xfrm>
            <a:off x="248886" y="4805140"/>
            <a:ext cx="38404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</a:pPr>
            <a:fld id="{F445441D-5648-4C4E-924F-9D5109CAF161}" type="slidenum">
              <a:rPr lang="en-US" sz="700" kern="1200" smtClean="0">
                <a:solidFill>
                  <a:schemeClr val="tx1">
                    <a:lumMod val="50000"/>
                    <a:lumOff val="50000"/>
                  </a:schemeClr>
                </a:solidFill>
                <a:latin typeface="Futura Bk" pitchFamily="34" charset="0"/>
                <a:ea typeface="+mn-ea"/>
                <a:cs typeface="+mn-cs"/>
              </a:rPr>
              <a:pPr marL="0" algn="l" defTabSz="914400" rtl="0" eaLnBrk="1" fontAlgn="base" latinLnBrk="0" hangingPunct="1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700" kern="1200" dirty="0" smtClean="0">
              <a:solidFill>
                <a:schemeClr val="tx1">
                  <a:lumMod val="50000"/>
                  <a:lumOff val="50000"/>
                </a:schemeClr>
              </a:solidFill>
              <a:latin typeface="Futura Bk" pitchFamily="34" charset="0"/>
              <a:ea typeface="+mn-ea"/>
              <a:cs typeface="+mn-cs"/>
            </a:endParaRPr>
          </a:p>
        </p:txBody>
      </p:sp>
      <p:pic>
        <p:nvPicPr>
          <p:cNvPr id="7" name="Picture 16"/>
          <p:cNvPicPr>
            <a:picLocks noChangeAspect="1" noChangeArrowheads="1"/>
          </p:cNvPicPr>
          <p:nvPr userDrawn="1"/>
        </p:nvPicPr>
        <p:blipFill>
          <a:blip r:embed="rId3" cstate="print"/>
          <a:srcRect r="5179" b="2089"/>
          <a:stretch>
            <a:fillRect/>
          </a:stretch>
        </p:blipFill>
        <p:spPr bwMode="auto">
          <a:xfrm>
            <a:off x="7918704" y="-240701"/>
            <a:ext cx="1225296" cy="53842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shaghai_3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1" name="Title 10"/>
          <p:cNvSpPr>
            <a:spLocks noGrp="1"/>
          </p:cNvSpPr>
          <p:nvPr>
            <p:ph type="title" hasCustomPrompt="1"/>
          </p:nvPr>
        </p:nvSpPr>
        <p:spPr bwMode="white">
          <a:xfrm>
            <a:off x="246888" y="3685032"/>
            <a:ext cx="4315968" cy="859536"/>
          </a:xfrm>
        </p:spPr>
        <p:txBody>
          <a:bodyPr wrap="square" anchor="b"/>
          <a:lstStyle>
            <a:lvl1pPr algn="l">
              <a:lnSpc>
                <a:spcPct val="100000"/>
              </a:lnSpc>
              <a:defRPr sz="2400" cap="none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text style</a:t>
            </a:r>
            <a:endParaRPr lang="en-US" dirty="0"/>
          </a:p>
        </p:txBody>
      </p:sp>
      <p:sp>
        <p:nvSpPr>
          <p:cNvPr id="12" name="TextBox 11"/>
          <p:cNvSpPr txBox="1"/>
          <p:nvPr userDrawn="1"/>
        </p:nvSpPr>
        <p:spPr bwMode="gray">
          <a:xfrm>
            <a:off x="501795" y="4805140"/>
            <a:ext cx="394335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l" defTabSz="914400" rtl="0" eaLnBrk="1" latinLnBrk="0" hangingPunct="1"/>
            <a:r>
              <a:rPr lang="en-US" sz="7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Futura Bk" pitchFamily="34" charset="0"/>
                <a:ea typeface="+mn-ea"/>
                <a:cs typeface="+mn-cs"/>
              </a:rPr>
              <a:t>© Copyright 2010 Hewlett-Packard Development Company, L.P. </a:t>
            </a:r>
            <a:endParaRPr lang="en-US" sz="700" kern="1200" dirty="0">
              <a:solidFill>
                <a:schemeClr val="tx1">
                  <a:lumMod val="50000"/>
                  <a:lumOff val="50000"/>
                </a:schemeClr>
              </a:solidFill>
              <a:latin typeface="Futura Bk" pitchFamily="34" charset="0"/>
              <a:ea typeface="+mn-ea"/>
              <a:cs typeface="+mn-cs"/>
            </a:endParaRPr>
          </a:p>
        </p:txBody>
      </p:sp>
      <p:sp>
        <p:nvSpPr>
          <p:cNvPr id="14" name="TextBox 13"/>
          <p:cNvSpPr txBox="1"/>
          <p:nvPr userDrawn="1"/>
        </p:nvSpPr>
        <p:spPr bwMode="gray">
          <a:xfrm>
            <a:off x="248886" y="4805140"/>
            <a:ext cx="38404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</a:pPr>
            <a:fld id="{F445441D-5648-4C4E-924F-9D5109CAF161}" type="slidenum">
              <a:rPr lang="en-US" sz="700" kern="1200" smtClean="0">
                <a:solidFill>
                  <a:schemeClr val="tx1">
                    <a:lumMod val="50000"/>
                    <a:lumOff val="50000"/>
                  </a:schemeClr>
                </a:solidFill>
                <a:latin typeface="Futura Bk" pitchFamily="34" charset="0"/>
                <a:ea typeface="+mn-ea"/>
                <a:cs typeface="+mn-cs"/>
              </a:rPr>
              <a:pPr marL="0" algn="l" defTabSz="914400" rtl="0" eaLnBrk="1" fontAlgn="base" latinLnBrk="0" hangingPunct="1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700" kern="1200" dirty="0" smtClean="0">
              <a:solidFill>
                <a:schemeClr val="tx1">
                  <a:lumMod val="50000"/>
                  <a:lumOff val="50000"/>
                </a:schemeClr>
              </a:solidFill>
              <a:latin typeface="Futura Bk" pitchFamily="34" charset="0"/>
              <a:ea typeface="+mn-ea"/>
              <a:cs typeface="+mn-cs"/>
            </a:endParaRPr>
          </a:p>
        </p:txBody>
      </p:sp>
      <p:pic>
        <p:nvPicPr>
          <p:cNvPr id="9" name="Picture 16"/>
          <p:cNvPicPr>
            <a:picLocks noChangeAspect="1" noChangeArrowheads="1"/>
          </p:cNvPicPr>
          <p:nvPr userDrawn="1"/>
        </p:nvPicPr>
        <p:blipFill>
          <a:blip r:embed="rId3" cstate="print"/>
          <a:srcRect r="5179" b="2089"/>
          <a:stretch>
            <a:fillRect/>
          </a:stretch>
        </p:blipFill>
        <p:spPr bwMode="auto">
          <a:xfrm>
            <a:off x="7918704" y="-240701"/>
            <a:ext cx="1225296" cy="53842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shanghai_2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TextBox 6"/>
          <p:cNvSpPr txBox="1"/>
          <p:nvPr userDrawn="1"/>
        </p:nvSpPr>
        <p:spPr bwMode="gray">
          <a:xfrm>
            <a:off x="501795" y="4805140"/>
            <a:ext cx="394335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l" defTabSz="914400" rtl="0" eaLnBrk="1" latinLnBrk="0" hangingPunct="1"/>
            <a:r>
              <a:rPr lang="en-US" sz="7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Futura Bk" pitchFamily="34" charset="0"/>
                <a:ea typeface="+mn-ea"/>
                <a:cs typeface="+mn-cs"/>
              </a:rPr>
              <a:t>© Copyright 2010 Hewlett-Packard Development Company, L.P. </a:t>
            </a:r>
            <a:endParaRPr lang="en-US" sz="700" kern="1200" dirty="0">
              <a:solidFill>
                <a:schemeClr val="tx1">
                  <a:lumMod val="50000"/>
                  <a:lumOff val="50000"/>
                </a:schemeClr>
              </a:solidFill>
              <a:latin typeface="Futura Bk" pitchFamily="34" charset="0"/>
              <a:ea typeface="+mn-ea"/>
              <a:cs typeface="+mn-cs"/>
            </a:endParaRPr>
          </a:p>
        </p:txBody>
      </p:sp>
      <p:sp>
        <p:nvSpPr>
          <p:cNvPr id="9" name="TextBox 8"/>
          <p:cNvSpPr txBox="1"/>
          <p:nvPr userDrawn="1"/>
        </p:nvSpPr>
        <p:spPr bwMode="gray">
          <a:xfrm>
            <a:off x="248886" y="4805140"/>
            <a:ext cx="38404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</a:pPr>
            <a:fld id="{F445441D-5648-4C4E-924F-9D5109CAF161}" type="slidenum">
              <a:rPr lang="en-US" sz="700" kern="1200" smtClean="0">
                <a:solidFill>
                  <a:schemeClr val="tx1">
                    <a:lumMod val="50000"/>
                    <a:lumOff val="50000"/>
                  </a:schemeClr>
                </a:solidFill>
                <a:latin typeface="Futura Bk" pitchFamily="34" charset="0"/>
                <a:ea typeface="+mn-ea"/>
                <a:cs typeface="+mn-cs"/>
              </a:rPr>
              <a:pPr marL="0" algn="l" defTabSz="914400" rtl="0" eaLnBrk="1" fontAlgn="base" latinLnBrk="0" hangingPunct="1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700" kern="1200" dirty="0" smtClean="0">
              <a:solidFill>
                <a:schemeClr val="tx1">
                  <a:lumMod val="50000"/>
                  <a:lumOff val="50000"/>
                </a:schemeClr>
              </a:solidFill>
              <a:latin typeface="Futura Bk" pitchFamily="34" charset="0"/>
              <a:ea typeface="+mn-ea"/>
              <a:cs typeface="+mn-cs"/>
            </a:endParaRPr>
          </a:p>
        </p:txBody>
      </p:sp>
      <p:pic>
        <p:nvPicPr>
          <p:cNvPr id="10" name="Picture 16"/>
          <p:cNvPicPr>
            <a:picLocks noChangeAspect="1" noChangeArrowheads="1"/>
          </p:cNvPicPr>
          <p:nvPr userDrawn="1"/>
        </p:nvPicPr>
        <p:blipFill>
          <a:blip r:embed="rId3" cstate="print"/>
          <a:srcRect r="5179" b="2089"/>
          <a:stretch>
            <a:fillRect/>
          </a:stretch>
        </p:blipFill>
        <p:spPr bwMode="auto">
          <a:xfrm>
            <a:off x="7918704" y="-240701"/>
            <a:ext cx="1225296" cy="53842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Slid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 userDrawn="1"/>
        </p:nvSpPr>
        <p:spPr bwMode="white">
          <a:xfrm>
            <a:off x="0" y="-3417"/>
            <a:ext cx="9144000" cy="5146918"/>
          </a:xfrm>
          <a:prstGeom prst="rect">
            <a:avLst/>
          </a:prstGeom>
          <a:gradFill flip="none" rotWithShape="1">
            <a:gsLst>
              <a:gs pos="13000">
                <a:srgbClr val="00B3DE"/>
              </a:gs>
              <a:gs pos="41000">
                <a:srgbClr val="0053FA"/>
              </a:gs>
              <a:gs pos="100000">
                <a:srgbClr val="121B2C"/>
              </a:gs>
            </a:gsLst>
            <a:lin ang="63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6"/>
          <p:cNvSpPr>
            <a:spLocks/>
          </p:cNvSpPr>
          <p:nvPr userDrawn="1"/>
        </p:nvSpPr>
        <p:spPr bwMode="white">
          <a:xfrm>
            <a:off x="0" y="-3418"/>
            <a:ext cx="4951379" cy="5153219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6328"/>
              </a:cxn>
              <a:cxn ang="0">
                <a:pos x="4554" y="6328"/>
              </a:cxn>
              <a:cxn ang="0">
                <a:pos x="6047" y="0"/>
              </a:cxn>
              <a:cxn ang="0">
                <a:pos x="0" y="0"/>
              </a:cxn>
            </a:cxnLst>
            <a:rect l="0" t="0" r="r" b="b"/>
            <a:pathLst>
              <a:path w="6047" h="6328">
                <a:moveTo>
                  <a:pt x="0" y="0"/>
                </a:moveTo>
                <a:lnTo>
                  <a:pt x="0" y="6328"/>
                </a:lnTo>
                <a:lnTo>
                  <a:pt x="4554" y="6328"/>
                </a:lnTo>
                <a:lnTo>
                  <a:pt x="6047" y="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3000">
                <a:srgbClr val="252627"/>
              </a:gs>
              <a:gs pos="100000">
                <a:srgbClr val="131313"/>
              </a:gs>
            </a:gsLst>
            <a:lin ang="63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0" name="Title 19"/>
          <p:cNvSpPr>
            <a:spLocks noGrp="1"/>
          </p:cNvSpPr>
          <p:nvPr>
            <p:ph type="title" hasCustomPrompt="1"/>
          </p:nvPr>
        </p:nvSpPr>
        <p:spPr bwMode="black">
          <a:xfrm>
            <a:off x="237744" y="292608"/>
            <a:ext cx="4189302" cy="857250"/>
          </a:xfrm>
        </p:spPr>
        <p:txBody>
          <a:bodyPr anchor="t" anchorCtr="0">
            <a:noAutofit/>
          </a:bodyPr>
          <a:lstStyle>
            <a:lvl1pPr>
              <a:lnSpc>
                <a:spcPts val="3100"/>
              </a:lnSpc>
              <a:defRPr sz="3100" baseline="0">
                <a:solidFill>
                  <a:schemeClr val="bg1"/>
                </a:solidFill>
                <a:latin typeface="Futura Bk" pitchFamily="34" charset="0"/>
              </a:defRPr>
            </a:lvl1pPr>
          </a:lstStyle>
          <a:p>
            <a:r>
              <a:rPr lang="en-US" dirty="0" smtClean="0"/>
              <a:t>TRANSITION </a:t>
            </a:r>
            <a:br>
              <a:rPr lang="en-US" dirty="0" smtClean="0"/>
            </a:br>
            <a:r>
              <a:rPr lang="en-US" dirty="0" smtClean="0"/>
              <a:t>PLACEHOLDER</a:t>
            </a:r>
            <a:endParaRPr lang="en-US" dirty="0"/>
          </a:p>
        </p:txBody>
      </p:sp>
      <p:sp>
        <p:nvSpPr>
          <p:cNvPr id="10" name="TextBox 9"/>
          <p:cNvSpPr txBox="1"/>
          <p:nvPr userDrawn="1"/>
        </p:nvSpPr>
        <p:spPr bwMode="gray">
          <a:xfrm>
            <a:off x="501795" y="4805140"/>
            <a:ext cx="394335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l" defTabSz="914400" rtl="0" eaLnBrk="1" latinLnBrk="0" hangingPunct="1"/>
            <a:r>
              <a:rPr lang="en-US" sz="7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Futura Bk" pitchFamily="34" charset="0"/>
                <a:ea typeface="+mn-ea"/>
                <a:cs typeface="+mn-cs"/>
              </a:rPr>
              <a:t>© Copyright 2010 Hewlett-Packard Development Company, L.P. </a:t>
            </a:r>
            <a:endParaRPr lang="en-US" sz="700" kern="1200" dirty="0">
              <a:solidFill>
                <a:schemeClr val="tx1">
                  <a:lumMod val="50000"/>
                  <a:lumOff val="50000"/>
                </a:schemeClr>
              </a:solidFill>
              <a:latin typeface="Futura Bk" pitchFamily="34" charset="0"/>
              <a:ea typeface="+mn-ea"/>
              <a:cs typeface="+mn-cs"/>
            </a:endParaRPr>
          </a:p>
        </p:txBody>
      </p:sp>
      <p:sp>
        <p:nvSpPr>
          <p:cNvPr id="11" name="TextBox 10"/>
          <p:cNvSpPr txBox="1"/>
          <p:nvPr userDrawn="1"/>
        </p:nvSpPr>
        <p:spPr bwMode="gray">
          <a:xfrm>
            <a:off x="248886" y="4805140"/>
            <a:ext cx="38404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</a:pPr>
            <a:fld id="{F445441D-5648-4C4E-924F-9D5109CAF161}" type="slidenum">
              <a:rPr lang="en-US" sz="700" kern="1200" smtClean="0">
                <a:solidFill>
                  <a:schemeClr val="tx1">
                    <a:lumMod val="50000"/>
                    <a:lumOff val="50000"/>
                  </a:schemeClr>
                </a:solidFill>
                <a:latin typeface="Futura Bk" pitchFamily="34" charset="0"/>
                <a:ea typeface="+mn-ea"/>
                <a:cs typeface="+mn-cs"/>
              </a:rPr>
              <a:pPr marL="0" algn="l" defTabSz="914400" rtl="0" eaLnBrk="1" fontAlgn="base" latinLnBrk="0" hangingPunct="1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700" kern="1200" dirty="0" smtClean="0">
              <a:solidFill>
                <a:schemeClr val="tx1">
                  <a:lumMod val="50000"/>
                  <a:lumOff val="50000"/>
                </a:schemeClr>
              </a:solidFill>
              <a:latin typeface="Futura Bk" pitchFamily="34" charset="0"/>
              <a:ea typeface="+mn-ea"/>
              <a:cs typeface="+mn-cs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246888" y="4141089"/>
            <a:ext cx="3398012" cy="402336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2000" kern="1200" baseline="0" dirty="0" smtClean="0">
                <a:solidFill>
                  <a:srgbClr val="FFFFFF"/>
                </a:solidFill>
                <a:latin typeface="Futura Bk" pitchFamily="34" charset="0"/>
                <a:ea typeface="+mn-ea"/>
                <a:cs typeface="+mn-cs"/>
              </a:defRPr>
            </a:lvl1pPr>
            <a:lvl2pPr>
              <a:defRPr lang="en-US" sz="2000" kern="1200" dirty="0" smtClean="0">
                <a:solidFill>
                  <a:srgbClr val="FFFFFF"/>
                </a:solidFill>
                <a:latin typeface="Futura Bk" pitchFamily="34" charset="0"/>
                <a:ea typeface="+mn-ea"/>
                <a:cs typeface="+mn-cs"/>
              </a:defRPr>
            </a:lvl2pPr>
            <a:lvl3pPr>
              <a:defRPr lang="en-US" sz="2000" kern="1200" dirty="0" smtClean="0">
                <a:solidFill>
                  <a:srgbClr val="FFFFFF"/>
                </a:solidFill>
                <a:latin typeface="Futura Bk" pitchFamily="34" charset="0"/>
                <a:ea typeface="+mn-ea"/>
                <a:cs typeface="+mn-cs"/>
              </a:defRPr>
            </a:lvl3pPr>
            <a:lvl4pPr>
              <a:defRPr lang="en-US" sz="2000" kern="1200" dirty="0" smtClean="0">
                <a:solidFill>
                  <a:srgbClr val="FFFFFF"/>
                </a:solidFill>
                <a:latin typeface="Futura Bk" pitchFamily="34" charset="0"/>
                <a:ea typeface="+mn-ea"/>
                <a:cs typeface="+mn-cs"/>
              </a:defRPr>
            </a:lvl4pPr>
            <a:lvl5pPr>
              <a:defRPr lang="en-US" sz="2000" kern="1200" dirty="0" smtClean="0">
                <a:solidFill>
                  <a:srgbClr val="FFFFFF"/>
                </a:solidFill>
                <a:latin typeface="Futura Bk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Subtitle Placeholder Here</a:t>
            </a:r>
          </a:p>
        </p:txBody>
      </p:sp>
      <p:pic>
        <p:nvPicPr>
          <p:cNvPr id="14" name="Picture 15"/>
          <p:cNvPicPr>
            <a:picLocks noChangeArrowheads="1"/>
          </p:cNvPicPr>
          <p:nvPr userDrawn="1"/>
        </p:nvPicPr>
        <p:blipFill>
          <a:blip r:embed="rId2" cstate="print"/>
          <a:srcRect r="4964" b="2100"/>
          <a:stretch>
            <a:fillRect/>
          </a:stretch>
        </p:blipFill>
        <p:spPr bwMode="auto">
          <a:xfrm>
            <a:off x="7918704" y="-240125"/>
            <a:ext cx="1225296" cy="5383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Slide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 userDrawn="1"/>
        </p:nvSpPr>
        <p:spPr bwMode="white">
          <a:xfrm>
            <a:off x="0" y="-3417"/>
            <a:ext cx="9144000" cy="5146918"/>
          </a:xfrm>
          <a:prstGeom prst="rect">
            <a:avLst/>
          </a:prstGeom>
          <a:gradFill flip="none" rotWithShape="1">
            <a:gsLst>
              <a:gs pos="13000">
                <a:srgbClr val="8CEF29"/>
              </a:gs>
              <a:gs pos="41000">
                <a:srgbClr val="169E30"/>
              </a:gs>
              <a:gs pos="100000">
                <a:srgbClr val="001707"/>
              </a:gs>
            </a:gsLst>
            <a:lin ang="63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2" name="Freeform 6"/>
          <p:cNvSpPr>
            <a:spLocks/>
          </p:cNvSpPr>
          <p:nvPr userDrawn="1"/>
        </p:nvSpPr>
        <p:spPr bwMode="white">
          <a:xfrm>
            <a:off x="0" y="-3418"/>
            <a:ext cx="4951379" cy="5153219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6328"/>
              </a:cxn>
              <a:cxn ang="0">
                <a:pos x="4554" y="6328"/>
              </a:cxn>
              <a:cxn ang="0">
                <a:pos x="6047" y="0"/>
              </a:cxn>
              <a:cxn ang="0">
                <a:pos x="0" y="0"/>
              </a:cxn>
            </a:cxnLst>
            <a:rect l="0" t="0" r="r" b="b"/>
            <a:pathLst>
              <a:path w="6047" h="6328">
                <a:moveTo>
                  <a:pt x="0" y="0"/>
                </a:moveTo>
                <a:lnTo>
                  <a:pt x="0" y="6328"/>
                </a:lnTo>
                <a:lnTo>
                  <a:pt x="4554" y="6328"/>
                </a:lnTo>
                <a:lnTo>
                  <a:pt x="6047" y="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3000">
                <a:srgbClr val="252627"/>
              </a:gs>
              <a:gs pos="100000">
                <a:srgbClr val="131313"/>
              </a:gs>
            </a:gsLst>
            <a:lin ang="63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0" name="Title 19"/>
          <p:cNvSpPr>
            <a:spLocks noGrp="1"/>
          </p:cNvSpPr>
          <p:nvPr>
            <p:ph type="title" hasCustomPrompt="1"/>
          </p:nvPr>
        </p:nvSpPr>
        <p:spPr bwMode="black">
          <a:xfrm>
            <a:off x="237744" y="292608"/>
            <a:ext cx="4187952" cy="857250"/>
          </a:xfr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lnSpc>
                <a:spcPts val="3100"/>
              </a:lnSpc>
              <a:spcBef>
                <a:spcPct val="0"/>
              </a:spcBef>
              <a:buNone/>
              <a:defRPr lang="en-US" sz="3100" kern="1200" baseline="0" dirty="0">
                <a:solidFill>
                  <a:schemeClr val="bg1"/>
                </a:solidFill>
                <a:latin typeface="Futura Bk" pitchFamily="34" charset="0"/>
                <a:ea typeface="+mj-ea"/>
                <a:cs typeface="+mj-cs"/>
              </a:defRPr>
            </a:lvl1pPr>
          </a:lstStyle>
          <a:p>
            <a:r>
              <a:rPr lang="en-US" dirty="0" smtClean="0"/>
              <a:t>TRANSITION </a:t>
            </a:r>
            <a:br>
              <a:rPr lang="en-US" dirty="0" smtClean="0"/>
            </a:br>
            <a:r>
              <a:rPr lang="en-US" dirty="0" smtClean="0"/>
              <a:t>PLACEHOLDER</a:t>
            </a:r>
            <a:endParaRPr lang="en-US" dirty="0"/>
          </a:p>
        </p:txBody>
      </p:sp>
      <p:sp>
        <p:nvSpPr>
          <p:cNvPr id="10" name="TextBox 9"/>
          <p:cNvSpPr txBox="1"/>
          <p:nvPr userDrawn="1"/>
        </p:nvSpPr>
        <p:spPr bwMode="gray">
          <a:xfrm>
            <a:off x="501795" y="4805140"/>
            <a:ext cx="394335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l" defTabSz="914400" rtl="0" eaLnBrk="1" latinLnBrk="0" hangingPunct="1"/>
            <a:r>
              <a:rPr lang="en-US" sz="7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Futura Bk" pitchFamily="34" charset="0"/>
                <a:ea typeface="+mn-ea"/>
                <a:cs typeface="+mn-cs"/>
              </a:rPr>
              <a:t>© Copyright 2010 Hewlett-Packard Development Company, L.P. </a:t>
            </a:r>
            <a:endParaRPr lang="en-US" sz="700" kern="1200" dirty="0">
              <a:solidFill>
                <a:schemeClr val="tx1">
                  <a:lumMod val="50000"/>
                  <a:lumOff val="50000"/>
                </a:schemeClr>
              </a:solidFill>
              <a:latin typeface="Futura Bk" pitchFamily="34" charset="0"/>
              <a:ea typeface="+mn-ea"/>
              <a:cs typeface="+mn-cs"/>
            </a:endParaRPr>
          </a:p>
        </p:txBody>
      </p:sp>
      <p:sp>
        <p:nvSpPr>
          <p:cNvPr id="11" name="TextBox 10"/>
          <p:cNvSpPr txBox="1"/>
          <p:nvPr userDrawn="1"/>
        </p:nvSpPr>
        <p:spPr bwMode="gray">
          <a:xfrm>
            <a:off x="248886" y="4805140"/>
            <a:ext cx="38404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</a:pPr>
            <a:fld id="{F445441D-5648-4C4E-924F-9D5109CAF161}" type="slidenum">
              <a:rPr lang="en-US" sz="700" kern="1200" smtClean="0">
                <a:solidFill>
                  <a:schemeClr val="tx1">
                    <a:lumMod val="50000"/>
                    <a:lumOff val="50000"/>
                  </a:schemeClr>
                </a:solidFill>
                <a:latin typeface="Futura Bk" pitchFamily="34" charset="0"/>
                <a:ea typeface="+mn-ea"/>
                <a:cs typeface="+mn-cs"/>
              </a:rPr>
              <a:pPr marL="0" algn="l" defTabSz="914400" rtl="0" eaLnBrk="1" fontAlgn="base" latinLnBrk="0" hangingPunct="1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700" kern="1200" dirty="0" smtClean="0">
              <a:solidFill>
                <a:schemeClr val="tx1">
                  <a:lumMod val="50000"/>
                  <a:lumOff val="50000"/>
                </a:schemeClr>
              </a:solidFill>
              <a:latin typeface="Futura Bk" pitchFamily="34" charset="0"/>
              <a:ea typeface="+mn-ea"/>
              <a:cs typeface="+mn-cs"/>
            </a:endParaRPr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246888" y="4141089"/>
            <a:ext cx="3398012" cy="402336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2000" kern="1200" baseline="0" dirty="0" smtClean="0">
                <a:solidFill>
                  <a:srgbClr val="FFFFFF"/>
                </a:solidFill>
                <a:latin typeface="Futura Bk" pitchFamily="34" charset="0"/>
                <a:ea typeface="+mn-ea"/>
                <a:cs typeface="+mn-cs"/>
              </a:defRPr>
            </a:lvl1pPr>
            <a:lvl2pPr>
              <a:defRPr lang="en-US" sz="2000" kern="1200" dirty="0" smtClean="0">
                <a:solidFill>
                  <a:srgbClr val="FFFFFF"/>
                </a:solidFill>
                <a:latin typeface="Futura Bk" pitchFamily="34" charset="0"/>
                <a:ea typeface="+mn-ea"/>
                <a:cs typeface="+mn-cs"/>
              </a:defRPr>
            </a:lvl2pPr>
            <a:lvl3pPr>
              <a:defRPr lang="en-US" sz="2000" kern="1200" dirty="0" smtClean="0">
                <a:solidFill>
                  <a:srgbClr val="FFFFFF"/>
                </a:solidFill>
                <a:latin typeface="Futura Bk" pitchFamily="34" charset="0"/>
                <a:ea typeface="+mn-ea"/>
                <a:cs typeface="+mn-cs"/>
              </a:defRPr>
            </a:lvl3pPr>
            <a:lvl4pPr>
              <a:defRPr lang="en-US" sz="2000" kern="1200" dirty="0" smtClean="0">
                <a:solidFill>
                  <a:srgbClr val="FFFFFF"/>
                </a:solidFill>
                <a:latin typeface="Futura Bk" pitchFamily="34" charset="0"/>
                <a:ea typeface="+mn-ea"/>
                <a:cs typeface="+mn-cs"/>
              </a:defRPr>
            </a:lvl4pPr>
            <a:lvl5pPr>
              <a:defRPr lang="en-US" sz="2000" kern="1200" dirty="0" smtClean="0">
                <a:solidFill>
                  <a:srgbClr val="FFFFFF"/>
                </a:solidFill>
                <a:latin typeface="Futura Bk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Subtitle Placeholder Here</a:t>
            </a:r>
          </a:p>
        </p:txBody>
      </p:sp>
      <p:pic>
        <p:nvPicPr>
          <p:cNvPr id="13" name="Picture 15"/>
          <p:cNvPicPr>
            <a:picLocks noChangeArrowheads="1"/>
          </p:cNvPicPr>
          <p:nvPr userDrawn="1"/>
        </p:nvPicPr>
        <p:blipFill>
          <a:blip r:embed="rId2" cstate="print"/>
          <a:srcRect r="4964" b="2100"/>
          <a:stretch>
            <a:fillRect/>
          </a:stretch>
        </p:blipFill>
        <p:spPr bwMode="auto">
          <a:xfrm>
            <a:off x="7918704" y="-240125"/>
            <a:ext cx="1225296" cy="5383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Slide Magen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 userDrawn="1"/>
        </p:nvSpPr>
        <p:spPr bwMode="white">
          <a:xfrm>
            <a:off x="0" y="-3417"/>
            <a:ext cx="9144000" cy="5146918"/>
          </a:xfrm>
          <a:prstGeom prst="rect">
            <a:avLst/>
          </a:prstGeom>
          <a:gradFill flip="none" rotWithShape="1">
            <a:gsLst>
              <a:gs pos="13000">
                <a:srgbClr val="E862B8"/>
              </a:gs>
              <a:gs pos="41000">
                <a:srgbClr val="D31F6E"/>
              </a:gs>
              <a:gs pos="100000">
                <a:srgbClr val="26000C"/>
              </a:gs>
            </a:gsLst>
            <a:lin ang="63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2" name="Freeform 6"/>
          <p:cNvSpPr>
            <a:spLocks/>
          </p:cNvSpPr>
          <p:nvPr userDrawn="1"/>
        </p:nvSpPr>
        <p:spPr bwMode="white">
          <a:xfrm>
            <a:off x="0" y="-3418"/>
            <a:ext cx="4951379" cy="5153219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6328"/>
              </a:cxn>
              <a:cxn ang="0">
                <a:pos x="4554" y="6328"/>
              </a:cxn>
              <a:cxn ang="0">
                <a:pos x="6047" y="0"/>
              </a:cxn>
              <a:cxn ang="0">
                <a:pos x="0" y="0"/>
              </a:cxn>
            </a:cxnLst>
            <a:rect l="0" t="0" r="r" b="b"/>
            <a:pathLst>
              <a:path w="6047" h="6328">
                <a:moveTo>
                  <a:pt x="0" y="0"/>
                </a:moveTo>
                <a:lnTo>
                  <a:pt x="0" y="6328"/>
                </a:lnTo>
                <a:lnTo>
                  <a:pt x="4554" y="6328"/>
                </a:lnTo>
                <a:lnTo>
                  <a:pt x="6047" y="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3000">
                <a:srgbClr val="252627"/>
              </a:gs>
              <a:gs pos="100000">
                <a:srgbClr val="131313"/>
              </a:gs>
            </a:gsLst>
            <a:lin ang="63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0" name="Title 19"/>
          <p:cNvSpPr>
            <a:spLocks noGrp="1"/>
          </p:cNvSpPr>
          <p:nvPr>
            <p:ph type="title" hasCustomPrompt="1"/>
          </p:nvPr>
        </p:nvSpPr>
        <p:spPr bwMode="black">
          <a:xfrm>
            <a:off x="237744" y="292608"/>
            <a:ext cx="4187952" cy="857250"/>
          </a:xfr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lnSpc>
                <a:spcPts val="3100"/>
              </a:lnSpc>
              <a:spcBef>
                <a:spcPct val="0"/>
              </a:spcBef>
              <a:buNone/>
              <a:defRPr lang="en-US" sz="3100" kern="1200" baseline="0" dirty="0">
                <a:solidFill>
                  <a:schemeClr val="bg1"/>
                </a:solidFill>
                <a:latin typeface="Futura Bk" pitchFamily="34" charset="0"/>
                <a:ea typeface="+mj-ea"/>
                <a:cs typeface="+mj-cs"/>
              </a:defRPr>
            </a:lvl1pPr>
          </a:lstStyle>
          <a:p>
            <a:r>
              <a:rPr lang="en-US" dirty="0" smtClean="0"/>
              <a:t>TRANSITION </a:t>
            </a:r>
            <a:br>
              <a:rPr lang="en-US" dirty="0" smtClean="0"/>
            </a:br>
            <a:r>
              <a:rPr lang="en-US" dirty="0" smtClean="0"/>
              <a:t>PLACEHOLDER</a:t>
            </a:r>
            <a:endParaRPr lang="en-US" dirty="0"/>
          </a:p>
        </p:txBody>
      </p:sp>
      <p:sp>
        <p:nvSpPr>
          <p:cNvPr id="10" name="TextBox 9"/>
          <p:cNvSpPr txBox="1"/>
          <p:nvPr userDrawn="1"/>
        </p:nvSpPr>
        <p:spPr bwMode="gray">
          <a:xfrm>
            <a:off x="501795" y="4805140"/>
            <a:ext cx="394335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l" defTabSz="914400" rtl="0" eaLnBrk="1" latinLnBrk="0" hangingPunct="1"/>
            <a:r>
              <a:rPr lang="en-US" sz="7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Futura Bk" pitchFamily="34" charset="0"/>
                <a:ea typeface="+mn-ea"/>
                <a:cs typeface="+mn-cs"/>
              </a:rPr>
              <a:t>© Copyright 2010 Hewlett-Packard Development Company, L.P. </a:t>
            </a:r>
            <a:endParaRPr lang="en-US" sz="700" kern="1200" dirty="0">
              <a:solidFill>
                <a:schemeClr val="tx1">
                  <a:lumMod val="50000"/>
                  <a:lumOff val="50000"/>
                </a:schemeClr>
              </a:solidFill>
              <a:latin typeface="Futura Bk" pitchFamily="34" charset="0"/>
              <a:ea typeface="+mn-ea"/>
              <a:cs typeface="+mn-cs"/>
            </a:endParaRPr>
          </a:p>
        </p:txBody>
      </p:sp>
      <p:sp>
        <p:nvSpPr>
          <p:cNvPr id="11" name="TextBox 10"/>
          <p:cNvSpPr txBox="1"/>
          <p:nvPr userDrawn="1"/>
        </p:nvSpPr>
        <p:spPr bwMode="gray">
          <a:xfrm>
            <a:off x="248886" y="4805140"/>
            <a:ext cx="38404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</a:pPr>
            <a:fld id="{F445441D-5648-4C4E-924F-9D5109CAF161}" type="slidenum">
              <a:rPr lang="en-US" sz="700" kern="1200" smtClean="0">
                <a:solidFill>
                  <a:schemeClr val="tx1">
                    <a:lumMod val="50000"/>
                    <a:lumOff val="50000"/>
                  </a:schemeClr>
                </a:solidFill>
                <a:latin typeface="Futura Bk" pitchFamily="34" charset="0"/>
                <a:ea typeface="+mn-ea"/>
                <a:cs typeface="+mn-cs"/>
              </a:rPr>
              <a:pPr marL="0" algn="l" defTabSz="914400" rtl="0" eaLnBrk="1" fontAlgn="base" latinLnBrk="0" hangingPunct="1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700" kern="1200" dirty="0" smtClean="0">
              <a:solidFill>
                <a:schemeClr val="tx1">
                  <a:lumMod val="50000"/>
                  <a:lumOff val="50000"/>
                </a:schemeClr>
              </a:solidFill>
              <a:latin typeface="Futura Bk" pitchFamily="34" charset="0"/>
              <a:ea typeface="+mn-ea"/>
              <a:cs typeface="+mn-cs"/>
            </a:endParaRPr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246888" y="4141089"/>
            <a:ext cx="3398012" cy="402336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2000" kern="1200" baseline="0" dirty="0" smtClean="0">
                <a:solidFill>
                  <a:srgbClr val="FFFFFF"/>
                </a:solidFill>
                <a:latin typeface="Futura Bk" pitchFamily="34" charset="0"/>
                <a:ea typeface="+mn-ea"/>
                <a:cs typeface="+mn-cs"/>
              </a:defRPr>
            </a:lvl1pPr>
            <a:lvl2pPr>
              <a:defRPr lang="en-US" sz="2000" kern="1200" dirty="0" smtClean="0">
                <a:solidFill>
                  <a:srgbClr val="FFFFFF"/>
                </a:solidFill>
                <a:latin typeface="Futura Bk" pitchFamily="34" charset="0"/>
                <a:ea typeface="+mn-ea"/>
                <a:cs typeface="+mn-cs"/>
              </a:defRPr>
            </a:lvl2pPr>
            <a:lvl3pPr>
              <a:defRPr lang="en-US" sz="2000" kern="1200" dirty="0" smtClean="0">
                <a:solidFill>
                  <a:srgbClr val="FFFFFF"/>
                </a:solidFill>
                <a:latin typeface="Futura Bk" pitchFamily="34" charset="0"/>
                <a:ea typeface="+mn-ea"/>
                <a:cs typeface="+mn-cs"/>
              </a:defRPr>
            </a:lvl3pPr>
            <a:lvl4pPr>
              <a:defRPr lang="en-US" sz="2000" kern="1200" dirty="0" smtClean="0">
                <a:solidFill>
                  <a:srgbClr val="FFFFFF"/>
                </a:solidFill>
                <a:latin typeface="Futura Bk" pitchFamily="34" charset="0"/>
                <a:ea typeface="+mn-ea"/>
                <a:cs typeface="+mn-cs"/>
              </a:defRPr>
            </a:lvl4pPr>
            <a:lvl5pPr>
              <a:defRPr lang="en-US" sz="2000" kern="1200" dirty="0" smtClean="0">
                <a:solidFill>
                  <a:srgbClr val="FFFFFF"/>
                </a:solidFill>
                <a:latin typeface="Futura Bk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Subtitle Placeholder Here</a:t>
            </a:r>
          </a:p>
        </p:txBody>
      </p:sp>
      <p:pic>
        <p:nvPicPr>
          <p:cNvPr id="13" name="Picture 15"/>
          <p:cNvPicPr>
            <a:picLocks noChangeArrowheads="1"/>
          </p:cNvPicPr>
          <p:nvPr userDrawn="1"/>
        </p:nvPicPr>
        <p:blipFill>
          <a:blip r:embed="rId2" cstate="print"/>
          <a:srcRect r="4964" b="2100"/>
          <a:stretch>
            <a:fillRect/>
          </a:stretch>
        </p:blipFill>
        <p:spPr bwMode="auto">
          <a:xfrm>
            <a:off x="7918704" y="-240125"/>
            <a:ext cx="1225296" cy="5383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Slide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 userDrawn="1"/>
        </p:nvSpPr>
        <p:spPr bwMode="white">
          <a:xfrm>
            <a:off x="0" y="-3417"/>
            <a:ext cx="9144000" cy="5146918"/>
          </a:xfrm>
          <a:prstGeom prst="rect">
            <a:avLst/>
          </a:prstGeom>
          <a:gradFill flip="none" rotWithShape="1">
            <a:gsLst>
              <a:gs pos="0">
                <a:srgbClr val="FCB504"/>
              </a:gs>
              <a:gs pos="27000">
                <a:srgbClr val="EE4432"/>
              </a:gs>
              <a:gs pos="51000">
                <a:srgbClr val="C00000"/>
              </a:gs>
              <a:gs pos="100000">
                <a:srgbClr val="26000C"/>
              </a:gs>
            </a:gsLst>
            <a:lin ang="6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2" name="Freeform 6"/>
          <p:cNvSpPr>
            <a:spLocks/>
          </p:cNvSpPr>
          <p:nvPr userDrawn="1"/>
        </p:nvSpPr>
        <p:spPr bwMode="white">
          <a:xfrm>
            <a:off x="0" y="-3418"/>
            <a:ext cx="4951379" cy="5153219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6328"/>
              </a:cxn>
              <a:cxn ang="0">
                <a:pos x="4554" y="6328"/>
              </a:cxn>
              <a:cxn ang="0">
                <a:pos x="6047" y="0"/>
              </a:cxn>
              <a:cxn ang="0">
                <a:pos x="0" y="0"/>
              </a:cxn>
            </a:cxnLst>
            <a:rect l="0" t="0" r="r" b="b"/>
            <a:pathLst>
              <a:path w="6047" h="6328">
                <a:moveTo>
                  <a:pt x="0" y="0"/>
                </a:moveTo>
                <a:lnTo>
                  <a:pt x="0" y="6328"/>
                </a:lnTo>
                <a:lnTo>
                  <a:pt x="4554" y="6328"/>
                </a:lnTo>
                <a:lnTo>
                  <a:pt x="6047" y="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3000">
                <a:srgbClr val="252627"/>
              </a:gs>
              <a:gs pos="100000">
                <a:srgbClr val="131313"/>
              </a:gs>
            </a:gsLst>
            <a:lin ang="63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0" name="Title 19"/>
          <p:cNvSpPr>
            <a:spLocks noGrp="1"/>
          </p:cNvSpPr>
          <p:nvPr>
            <p:ph type="title" hasCustomPrompt="1"/>
          </p:nvPr>
        </p:nvSpPr>
        <p:spPr bwMode="black">
          <a:xfrm>
            <a:off x="237744" y="292608"/>
            <a:ext cx="4187952" cy="857250"/>
          </a:xfr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lnSpc>
                <a:spcPts val="3100"/>
              </a:lnSpc>
              <a:spcBef>
                <a:spcPct val="0"/>
              </a:spcBef>
              <a:buNone/>
              <a:defRPr lang="en-US" sz="3100" kern="1200" baseline="0" dirty="0">
                <a:solidFill>
                  <a:schemeClr val="bg1"/>
                </a:solidFill>
                <a:latin typeface="Futura Bk" pitchFamily="34" charset="0"/>
                <a:ea typeface="+mj-ea"/>
                <a:cs typeface="+mj-cs"/>
              </a:defRPr>
            </a:lvl1pPr>
          </a:lstStyle>
          <a:p>
            <a:r>
              <a:rPr lang="en-US" dirty="0" smtClean="0"/>
              <a:t>TRANSITION </a:t>
            </a:r>
            <a:br>
              <a:rPr lang="en-US" dirty="0" smtClean="0"/>
            </a:br>
            <a:r>
              <a:rPr lang="en-US" dirty="0" smtClean="0"/>
              <a:t>PLACEHOLDER</a:t>
            </a:r>
            <a:endParaRPr lang="en-US" dirty="0"/>
          </a:p>
        </p:txBody>
      </p:sp>
      <p:sp>
        <p:nvSpPr>
          <p:cNvPr id="11" name="TextBox 10"/>
          <p:cNvSpPr txBox="1"/>
          <p:nvPr userDrawn="1"/>
        </p:nvSpPr>
        <p:spPr bwMode="gray">
          <a:xfrm>
            <a:off x="248886" y="4805140"/>
            <a:ext cx="38404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</a:pPr>
            <a:fld id="{F445441D-5648-4C4E-924F-9D5109CAF161}" type="slidenum">
              <a:rPr lang="en-US" sz="700" kern="1200" smtClean="0">
                <a:solidFill>
                  <a:schemeClr val="tx1">
                    <a:lumMod val="50000"/>
                    <a:lumOff val="50000"/>
                  </a:schemeClr>
                </a:solidFill>
                <a:latin typeface="Futura Bk" pitchFamily="34" charset="0"/>
                <a:ea typeface="+mn-ea"/>
                <a:cs typeface="+mn-cs"/>
              </a:rPr>
              <a:pPr marL="0" algn="l" defTabSz="914400" rtl="0" eaLnBrk="1" fontAlgn="base" latinLnBrk="0" hangingPunct="1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700" kern="1200" dirty="0" smtClean="0">
              <a:solidFill>
                <a:schemeClr val="tx1">
                  <a:lumMod val="50000"/>
                  <a:lumOff val="50000"/>
                </a:schemeClr>
              </a:solidFill>
              <a:latin typeface="Futura Bk" pitchFamily="34" charset="0"/>
              <a:ea typeface="+mn-ea"/>
              <a:cs typeface="+mn-cs"/>
            </a:endParaRPr>
          </a:p>
        </p:txBody>
      </p:sp>
      <p:sp>
        <p:nvSpPr>
          <p:cNvPr id="13" name="TextBox 12"/>
          <p:cNvSpPr txBox="1"/>
          <p:nvPr userDrawn="1"/>
        </p:nvSpPr>
        <p:spPr bwMode="gray">
          <a:xfrm>
            <a:off x="501795" y="4805140"/>
            <a:ext cx="394335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l" defTabSz="914400" rtl="0" eaLnBrk="1" latinLnBrk="0" hangingPunct="1"/>
            <a:r>
              <a:rPr lang="en-US" sz="7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Futura Bk" pitchFamily="34" charset="0"/>
                <a:ea typeface="+mn-ea"/>
                <a:cs typeface="+mn-cs"/>
              </a:rPr>
              <a:t>© Copyright 2010 Hewlett-Packard Development Company, L.P. </a:t>
            </a:r>
            <a:endParaRPr lang="en-US" sz="700" kern="1200" dirty="0">
              <a:solidFill>
                <a:schemeClr val="tx1">
                  <a:lumMod val="50000"/>
                  <a:lumOff val="50000"/>
                </a:schemeClr>
              </a:solidFill>
              <a:latin typeface="Futura Bk" pitchFamily="34" charset="0"/>
              <a:ea typeface="+mn-ea"/>
              <a:cs typeface="+mn-cs"/>
            </a:endParaRPr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246888" y="4141089"/>
            <a:ext cx="3398012" cy="402336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2000" kern="1200" baseline="0" dirty="0" smtClean="0">
                <a:solidFill>
                  <a:srgbClr val="FFFFFF"/>
                </a:solidFill>
                <a:latin typeface="Futura Bk" pitchFamily="34" charset="0"/>
                <a:ea typeface="+mn-ea"/>
                <a:cs typeface="+mn-cs"/>
              </a:defRPr>
            </a:lvl1pPr>
            <a:lvl2pPr>
              <a:defRPr lang="en-US" sz="2000" kern="1200" dirty="0" smtClean="0">
                <a:solidFill>
                  <a:srgbClr val="FFFFFF"/>
                </a:solidFill>
                <a:latin typeface="Futura Bk" pitchFamily="34" charset="0"/>
                <a:ea typeface="+mn-ea"/>
                <a:cs typeface="+mn-cs"/>
              </a:defRPr>
            </a:lvl2pPr>
            <a:lvl3pPr>
              <a:defRPr lang="en-US" sz="2000" kern="1200" dirty="0" smtClean="0">
                <a:solidFill>
                  <a:srgbClr val="FFFFFF"/>
                </a:solidFill>
                <a:latin typeface="Futura Bk" pitchFamily="34" charset="0"/>
                <a:ea typeface="+mn-ea"/>
                <a:cs typeface="+mn-cs"/>
              </a:defRPr>
            </a:lvl3pPr>
            <a:lvl4pPr>
              <a:defRPr lang="en-US" sz="2000" kern="1200" dirty="0" smtClean="0">
                <a:solidFill>
                  <a:srgbClr val="FFFFFF"/>
                </a:solidFill>
                <a:latin typeface="Futura Bk" pitchFamily="34" charset="0"/>
                <a:ea typeface="+mn-ea"/>
                <a:cs typeface="+mn-cs"/>
              </a:defRPr>
            </a:lvl4pPr>
            <a:lvl5pPr>
              <a:defRPr lang="en-US" sz="2000" kern="1200" dirty="0" smtClean="0">
                <a:solidFill>
                  <a:srgbClr val="FFFFFF"/>
                </a:solidFill>
                <a:latin typeface="Futura Bk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Subtitle Placeholder Here</a:t>
            </a:r>
          </a:p>
        </p:txBody>
      </p:sp>
      <p:pic>
        <p:nvPicPr>
          <p:cNvPr id="10" name="Picture 15"/>
          <p:cNvPicPr>
            <a:picLocks noChangeArrowheads="1"/>
          </p:cNvPicPr>
          <p:nvPr userDrawn="1"/>
        </p:nvPicPr>
        <p:blipFill>
          <a:blip r:embed="rId2" cstate="print"/>
          <a:srcRect r="4964" b="2100"/>
          <a:stretch>
            <a:fillRect/>
          </a:stretch>
        </p:blipFill>
        <p:spPr bwMode="auto">
          <a:xfrm>
            <a:off x="7918704" y="-240125"/>
            <a:ext cx="1225296" cy="5383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Mul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 bwMode="white">
          <a:xfrm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13000">
                <a:srgbClr val="F2AB05"/>
              </a:gs>
              <a:gs pos="34000">
                <a:srgbClr val="E8610D"/>
              </a:gs>
              <a:gs pos="75000">
                <a:srgbClr val="D10063"/>
              </a:gs>
              <a:gs pos="100000">
                <a:srgbClr val="31011A"/>
              </a:gs>
            </a:gsLst>
            <a:lin ang="63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Title 10"/>
          <p:cNvSpPr>
            <a:spLocks noGrp="1"/>
          </p:cNvSpPr>
          <p:nvPr>
            <p:ph type="title" hasCustomPrompt="1"/>
          </p:nvPr>
        </p:nvSpPr>
        <p:spPr bwMode="black">
          <a:xfrm>
            <a:off x="822960" y="1508760"/>
            <a:ext cx="7543800" cy="1746504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ts val="36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242789" y="3639312"/>
            <a:ext cx="6400800" cy="886968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 sz="1500">
                <a:solidFill>
                  <a:schemeClr val="bg1"/>
                </a:solidFill>
                <a:latin typeface="Futura Bk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Speaker Name</a:t>
            </a:r>
          </a:p>
          <a:p>
            <a:r>
              <a:rPr lang="en-US" dirty="0" smtClean="0"/>
              <a:t>Job Title</a:t>
            </a:r>
          </a:p>
          <a:p>
            <a:r>
              <a:rPr lang="en-US" dirty="0" smtClean="0"/>
              <a:t>Date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Slide Mul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 userDrawn="1"/>
        </p:nvSpPr>
        <p:spPr bwMode="white">
          <a:xfrm>
            <a:off x="0" y="-3417"/>
            <a:ext cx="9144000" cy="5146918"/>
          </a:xfrm>
          <a:prstGeom prst="rect">
            <a:avLst/>
          </a:prstGeom>
          <a:gradFill flip="none" rotWithShape="1">
            <a:gsLst>
              <a:gs pos="13000">
                <a:srgbClr val="F2AB05"/>
              </a:gs>
              <a:gs pos="34000">
                <a:srgbClr val="E8610D"/>
              </a:gs>
              <a:gs pos="75000">
                <a:srgbClr val="D10063"/>
              </a:gs>
              <a:gs pos="100000">
                <a:srgbClr val="31011A"/>
              </a:gs>
            </a:gsLst>
            <a:lin ang="63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2" name="Freeform 6"/>
          <p:cNvSpPr>
            <a:spLocks/>
          </p:cNvSpPr>
          <p:nvPr userDrawn="1"/>
        </p:nvSpPr>
        <p:spPr bwMode="white">
          <a:xfrm>
            <a:off x="0" y="-3418"/>
            <a:ext cx="4951379" cy="5153219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6328"/>
              </a:cxn>
              <a:cxn ang="0">
                <a:pos x="4554" y="6328"/>
              </a:cxn>
              <a:cxn ang="0">
                <a:pos x="6047" y="0"/>
              </a:cxn>
              <a:cxn ang="0">
                <a:pos x="0" y="0"/>
              </a:cxn>
            </a:cxnLst>
            <a:rect l="0" t="0" r="r" b="b"/>
            <a:pathLst>
              <a:path w="6047" h="6328">
                <a:moveTo>
                  <a:pt x="0" y="0"/>
                </a:moveTo>
                <a:lnTo>
                  <a:pt x="0" y="6328"/>
                </a:lnTo>
                <a:lnTo>
                  <a:pt x="4554" y="6328"/>
                </a:lnTo>
                <a:lnTo>
                  <a:pt x="6047" y="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3000">
                <a:srgbClr val="252627"/>
              </a:gs>
              <a:gs pos="100000">
                <a:srgbClr val="131313"/>
              </a:gs>
            </a:gsLst>
            <a:lin ang="63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0" name="Title 19"/>
          <p:cNvSpPr>
            <a:spLocks noGrp="1"/>
          </p:cNvSpPr>
          <p:nvPr>
            <p:ph type="title" hasCustomPrompt="1"/>
          </p:nvPr>
        </p:nvSpPr>
        <p:spPr bwMode="black">
          <a:xfrm>
            <a:off x="237744" y="292608"/>
            <a:ext cx="4187952" cy="857250"/>
          </a:xfr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lnSpc>
                <a:spcPts val="3100"/>
              </a:lnSpc>
              <a:spcBef>
                <a:spcPct val="0"/>
              </a:spcBef>
              <a:buNone/>
              <a:defRPr lang="en-US" sz="3100" kern="1200" baseline="0" dirty="0">
                <a:solidFill>
                  <a:schemeClr val="bg1"/>
                </a:solidFill>
                <a:latin typeface="Futura Bk" pitchFamily="34" charset="0"/>
                <a:ea typeface="+mj-ea"/>
                <a:cs typeface="+mj-cs"/>
              </a:defRPr>
            </a:lvl1pPr>
          </a:lstStyle>
          <a:p>
            <a:r>
              <a:rPr lang="en-US" dirty="0" smtClean="0"/>
              <a:t>TRANSITION </a:t>
            </a:r>
            <a:br>
              <a:rPr lang="en-US" dirty="0" smtClean="0"/>
            </a:br>
            <a:r>
              <a:rPr lang="en-US" dirty="0" smtClean="0"/>
              <a:t>PLACEHOLDER</a:t>
            </a:r>
            <a:endParaRPr lang="en-US" dirty="0"/>
          </a:p>
        </p:txBody>
      </p:sp>
      <p:sp>
        <p:nvSpPr>
          <p:cNvPr id="11" name="TextBox 10"/>
          <p:cNvSpPr txBox="1"/>
          <p:nvPr userDrawn="1"/>
        </p:nvSpPr>
        <p:spPr bwMode="gray">
          <a:xfrm>
            <a:off x="248886" y="4805140"/>
            <a:ext cx="38404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</a:pPr>
            <a:fld id="{F445441D-5648-4C4E-924F-9D5109CAF161}" type="slidenum">
              <a:rPr lang="en-US" sz="700" kern="1200" smtClean="0">
                <a:solidFill>
                  <a:schemeClr val="tx1">
                    <a:lumMod val="50000"/>
                    <a:lumOff val="50000"/>
                  </a:schemeClr>
                </a:solidFill>
                <a:latin typeface="Futura Bk" pitchFamily="34" charset="0"/>
                <a:ea typeface="+mn-ea"/>
                <a:cs typeface="+mn-cs"/>
              </a:rPr>
              <a:pPr marL="0" algn="l" defTabSz="914400" rtl="0" eaLnBrk="1" fontAlgn="base" latinLnBrk="0" hangingPunct="1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700" kern="1200" dirty="0" smtClean="0">
              <a:solidFill>
                <a:schemeClr val="tx1">
                  <a:lumMod val="50000"/>
                  <a:lumOff val="50000"/>
                </a:schemeClr>
              </a:solidFill>
              <a:latin typeface="Futura Bk" pitchFamily="34" charset="0"/>
              <a:ea typeface="+mn-ea"/>
              <a:cs typeface="+mn-cs"/>
            </a:endParaRPr>
          </a:p>
        </p:txBody>
      </p:sp>
      <p:sp>
        <p:nvSpPr>
          <p:cNvPr id="13" name="TextBox 12"/>
          <p:cNvSpPr txBox="1"/>
          <p:nvPr userDrawn="1"/>
        </p:nvSpPr>
        <p:spPr bwMode="gray">
          <a:xfrm>
            <a:off x="501795" y="4805140"/>
            <a:ext cx="394335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l" defTabSz="914400" rtl="0" eaLnBrk="1" latinLnBrk="0" hangingPunct="1"/>
            <a:r>
              <a:rPr lang="en-US" sz="7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Futura Bk" pitchFamily="34" charset="0"/>
                <a:ea typeface="+mn-ea"/>
                <a:cs typeface="+mn-cs"/>
              </a:rPr>
              <a:t>© Copyright 2010 Hewlett-Packard Development Company, L.P. </a:t>
            </a:r>
            <a:endParaRPr lang="en-US" sz="700" kern="1200" dirty="0">
              <a:solidFill>
                <a:schemeClr val="tx1">
                  <a:lumMod val="50000"/>
                  <a:lumOff val="50000"/>
                </a:schemeClr>
              </a:solidFill>
              <a:latin typeface="Futura Bk" pitchFamily="34" charset="0"/>
              <a:ea typeface="+mn-ea"/>
              <a:cs typeface="+mn-cs"/>
            </a:endParaRPr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246888" y="4141089"/>
            <a:ext cx="3398012" cy="402336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2000" kern="1200" baseline="0" dirty="0" smtClean="0">
                <a:solidFill>
                  <a:srgbClr val="FFFFFF"/>
                </a:solidFill>
                <a:latin typeface="Futura Bk" pitchFamily="34" charset="0"/>
                <a:ea typeface="+mn-ea"/>
                <a:cs typeface="+mn-cs"/>
              </a:defRPr>
            </a:lvl1pPr>
            <a:lvl2pPr>
              <a:defRPr lang="en-US" sz="2000" kern="1200" dirty="0" smtClean="0">
                <a:solidFill>
                  <a:srgbClr val="FFFFFF"/>
                </a:solidFill>
                <a:latin typeface="Futura Bk" pitchFamily="34" charset="0"/>
                <a:ea typeface="+mn-ea"/>
                <a:cs typeface="+mn-cs"/>
              </a:defRPr>
            </a:lvl2pPr>
            <a:lvl3pPr>
              <a:defRPr lang="en-US" sz="2000" kern="1200" dirty="0" smtClean="0">
                <a:solidFill>
                  <a:srgbClr val="FFFFFF"/>
                </a:solidFill>
                <a:latin typeface="Futura Bk" pitchFamily="34" charset="0"/>
                <a:ea typeface="+mn-ea"/>
                <a:cs typeface="+mn-cs"/>
              </a:defRPr>
            </a:lvl3pPr>
            <a:lvl4pPr>
              <a:defRPr lang="en-US" sz="2000" kern="1200" dirty="0" smtClean="0">
                <a:solidFill>
                  <a:srgbClr val="FFFFFF"/>
                </a:solidFill>
                <a:latin typeface="Futura Bk" pitchFamily="34" charset="0"/>
                <a:ea typeface="+mn-ea"/>
                <a:cs typeface="+mn-cs"/>
              </a:defRPr>
            </a:lvl4pPr>
            <a:lvl5pPr>
              <a:defRPr lang="en-US" sz="2000" kern="1200" dirty="0" smtClean="0">
                <a:solidFill>
                  <a:srgbClr val="FFFFFF"/>
                </a:solidFill>
                <a:latin typeface="Futura Bk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Subtitle Placeholder Here</a:t>
            </a:r>
          </a:p>
        </p:txBody>
      </p:sp>
      <p:pic>
        <p:nvPicPr>
          <p:cNvPr id="10" name="Picture 15"/>
          <p:cNvPicPr>
            <a:picLocks noChangeArrowheads="1"/>
          </p:cNvPicPr>
          <p:nvPr userDrawn="1"/>
        </p:nvPicPr>
        <p:blipFill>
          <a:blip r:embed="rId2" cstate="print"/>
          <a:srcRect r="4964" b="2100"/>
          <a:stretch>
            <a:fillRect/>
          </a:stretch>
        </p:blipFill>
        <p:spPr bwMode="auto">
          <a:xfrm>
            <a:off x="7918704" y="-240125"/>
            <a:ext cx="1225296" cy="5383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Slid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 descr="C:\Documents and Settings\adam\Desktop\taxi.png"/>
          <p:cNvPicPr>
            <a:picLocks noChangeAspect="1" noChangeArrowheads="1"/>
          </p:cNvPicPr>
          <p:nvPr userDrawn="1"/>
        </p:nvPicPr>
        <p:blipFill>
          <a:blip r:embed="rId2" cstate="print"/>
          <a:srcRect t="126" b="295"/>
          <a:stretch>
            <a:fillRect/>
          </a:stretch>
        </p:blipFill>
        <p:spPr bwMode="auto">
          <a:xfrm>
            <a:off x="3710940" y="0"/>
            <a:ext cx="5433060" cy="5143500"/>
          </a:xfrm>
          <a:prstGeom prst="rect">
            <a:avLst/>
          </a:prstGeom>
          <a:noFill/>
        </p:spPr>
      </p:pic>
      <p:sp>
        <p:nvSpPr>
          <p:cNvPr id="12" name="Freeform 6"/>
          <p:cNvSpPr>
            <a:spLocks/>
          </p:cNvSpPr>
          <p:nvPr userDrawn="1"/>
        </p:nvSpPr>
        <p:spPr bwMode="white">
          <a:xfrm>
            <a:off x="0" y="-3418"/>
            <a:ext cx="4951379" cy="5153219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6328"/>
              </a:cxn>
              <a:cxn ang="0">
                <a:pos x="4554" y="6328"/>
              </a:cxn>
              <a:cxn ang="0">
                <a:pos x="6047" y="0"/>
              </a:cxn>
              <a:cxn ang="0">
                <a:pos x="0" y="0"/>
              </a:cxn>
            </a:cxnLst>
            <a:rect l="0" t="0" r="r" b="b"/>
            <a:pathLst>
              <a:path w="6047" h="6328">
                <a:moveTo>
                  <a:pt x="0" y="0"/>
                </a:moveTo>
                <a:lnTo>
                  <a:pt x="0" y="6328"/>
                </a:lnTo>
                <a:lnTo>
                  <a:pt x="4554" y="6328"/>
                </a:lnTo>
                <a:lnTo>
                  <a:pt x="6047" y="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3000">
                <a:srgbClr val="252627"/>
              </a:gs>
              <a:gs pos="100000">
                <a:srgbClr val="131313"/>
              </a:gs>
            </a:gsLst>
            <a:lin ang="63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0" name="Title 19"/>
          <p:cNvSpPr>
            <a:spLocks noGrp="1"/>
          </p:cNvSpPr>
          <p:nvPr>
            <p:ph type="title" hasCustomPrompt="1"/>
          </p:nvPr>
        </p:nvSpPr>
        <p:spPr bwMode="black">
          <a:xfrm>
            <a:off x="237744" y="292608"/>
            <a:ext cx="4187952" cy="857250"/>
          </a:xfr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lnSpc>
                <a:spcPts val="3100"/>
              </a:lnSpc>
              <a:spcBef>
                <a:spcPct val="0"/>
              </a:spcBef>
              <a:buNone/>
              <a:defRPr lang="en-US" sz="3100" kern="1200" baseline="0" dirty="0">
                <a:solidFill>
                  <a:schemeClr val="bg1"/>
                </a:solidFill>
                <a:latin typeface="Futura Bk" pitchFamily="34" charset="0"/>
                <a:ea typeface="+mj-ea"/>
                <a:cs typeface="+mj-cs"/>
              </a:defRPr>
            </a:lvl1pPr>
          </a:lstStyle>
          <a:p>
            <a:r>
              <a:rPr lang="en-US" dirty="0" smtClean="0"/>
              <a:t>TRANSITION </a:t>
            </a:r>
            <a:br>
              <a:rPr lang="en-US" dirty="0" smtClean="0"/>
            </a:br>
            <a:r>
              <a:rPr lang="en-US" dirty="0" smtClean="0"/>
              <a:t>PLACEHOLDER</a:t>
            </a:r>
            <a:endParaRPr lang="en-US" dirty="0"/>
          </a:p>
        </p:txBody>
      </p:sp>
      <p:sp>
        <p:nvSpPr>
          <p:cNvPr id="13" name="TextBox 12"/>
          <p:cNvSpPr txBox="1"/>
          <p:nvPr userDrawn="1"/>
        </p:nvSpPr>
        <p:spPr bwMode="gray">
          <a:xfrm>
            <a:off x="248886" y="4805140"/>
            <a:ext cx="38404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</a:pPr>
            <a:fld id="{F445441D-5648-4C4E-924F-9D5109CAF161}" type="slidenum">
              <a:rPr lang="en-US" sz="700" kern="1200" smtClean="0">
                <a:solidFill>
                  <a:schemeClr val="tx1">
                    <a:lumMod val="50000"/>
                    <a:lumOff val="50000"/>
                  </a:schemeClr>
                </a:solidFill>
                <a:latin typeface="Futura Bk" pitchFamily="34" charset="0"/>
                <a:ea typeface="+mn-ea"/>
                <a:cs typeface="+mn-cs"/>
              </a:rPr>
              <a:pPr marL="0" algn="l" defTabSz="914400" rtl="0" eaLnBrk="1" fontAlgn="base" latinLnBrk="0" hangingPunct="1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700" kern="1200" dirty="0" smtClean="0">
              <a:solidFill>
                <a:schemeClr val="tx1">
                  <a:lumMod val="50000"/>
                  <a:lumOff val="50000"/>
                </a:schemeClr>
              </a:solidFill>
              <a:latin typeface="Futura Bk" pitchFamily="34" charset="0"/>
              <a:ea typeface="+mn-ea"/>
              <a:cs typeface="+mn-cs"/>
            </a:endParaRPr>
          </a:p>
        </p:txBody>
      </p:sp>
      <p:sp>
        <p:nvSpPr>
          <p:cNvPr id="15" name="TextBox 14"/>
          <p:cNvSpPr txBox="1"/>
          <p:nvPr userDrawn="1"/>
        </p:nvSpPr>
        <p:spPr bwMode="gray">
          <a:xfrm>
            <a:off x="501795" y="4805140"/>
            <a:ext cx="394335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l" defTabSz="914400" rtl="0" eaLnBrk="1" latinLnBrk="0" hangingPunct="1"/>
            <a:r>
              <a:rPr lang="en-US" sz="7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Futura Bk" pitchFamily="34" charset="0"/>
                <a:ea typeface="+mn-ea"/>
                <a:cs typeface="+mn-cs"/>
              </a:rPr>
              <a:t>© Copyright 2010 Hewlett-Packard Development Company, L.P. </a:t>
            </a:r>
            <a:endParaRPr lang="en-US" sz="700" kern="1200" dirty="0">
              <a:solidFill>
                <a:schemeClr val="tx1">
                  <a:lumMod val="50000"/>
                  <a:lumOff val="50000"/>
                </a:schemeClr>
              </a:solidFill>
              <a:latin typeface="Futura Bk" pitchFamily="34" charset="0"/>
              <a:ea typeface="+mn-ea"/>
              <a:cs typeface="+mn-cs"/>
            </a:endParaRPr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246888" y="4141089"/>
            <a:ext cx="3398012" cy="402336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2000" kern="1200" baseline="0" dirty="0" smtClean="0">
                <a:solidFill>
                  <a:srgbClr val="FFFFFF"/>
                </a:solidFill>
                <a:latin typeface="Futura Bk" pitchFamily="34" charset="0"/>
                <a:ea typeface="+mn-ea"/>
                <a:cs typeface="+mn-cs"/>
              </a:defRPr>
            </a:lvl1pPr>
            <a:lvl2pPr>
              <a:defRPr lang="en-US" sz="2000" kern="1200" dirty="0" smtClean="0">
                <a:solidFill>
                  <a:srgbClr val="FFFFFF"/>
                </a:solidFill>
                <a:latin typeface="Futura Bk" pitchFamily="34" charset="0"/>
                <a:ea typeface="+mn-ea"/>
                <a:cs typeface="+mn-cs"/>
              </a:defRPr>
            </a:lvl2pPr>
            <a:lvl3pPr>
              <a:defRPr lang="en-US" sz="2000" kern="1200" dirty="0" smtClean="0">
                <a:solidFill>
                  <a:srgbClr val="FFFFFF"/>
                </a:solidFill>
                <a:latin typeface="Futura Bk" pitchFamily="34" charset="0"/>
                <a:ea typeface="+mn-ea"/>
                <a:cs typeface="+mn-cs"/>
              </a:defRPr>
            </a:lvl3pPr>
            <a:lvl4pPr>
              <a:defRPr lang="en-US" sz="2000" kern="1200" dirty="0" smtClean="0">
                <a:solidFill>
                  <a:srgbClr val="FFFFFF"/>
                </a:solidFill>
                <a:latin typeface="Futura Bk" pitchFamily="34" charset="0"/>
                <a:ea typeface="+mn-ea"/>
                <a:cs typeface="+mn-cs"/>
              </a:defRPr>
            </a:lvl4pPr>
            <a:lvl5pPr>
              <a:defRPr lang="en-US" sz="2000" kern="1200" dirty="0" smtClean="0">
                <a:solidFill>
                  <a:srgbClr val="FFFFFF"/>
                </a:solidFill>
                <a:latin typeface="Futura Bk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Subtitle Placeholder Here</a:t>
            </a:r>
          </a:p>
        </p:txBody>
      </p:sp>
      <p:pic>
        <p:nvPicPr>
          <p:cNvPr id="11" name="Picture 15"/>
          <p:cNvPicPr>
            <a:picLocks noChangeArrowheads="1"/>
          </p:cNvPicPr>
          <p:nvPr userDrawn="1"/>
        </p:nvPicPr>
        <p:blipFill>
          <a:blip r:embed="rId3" cstate="print"/>
          <a:srcRect r="4964" b="2100"/>
          <a:stretch>
            <a:fillRect/>
          </a:stretch>
        </p:blipFill>
        <p:spPr bwMode="auto">
          <a:xfrm>
            <a:off x="7918704" y="-240125"/>
            <a:ext cx="1225296" cy="5383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Slid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shanghai_2.jpg"/>
          <p:cNvPicPr>
            <a:picLocks noChangeAspect="1"/>
          </p:cNvPicPr>
          <p:nvPr userDrawn="1"/>
        </p:nvPicPr>
        <p:blipFill>
          <a:blip r:embed="rId2" cstate="print"/>
          <a:srcRect l="1354" r="38646"/>
          <a:stretch>
            <a:fillRect/>
          </a:stretch>
        </p:blipFill>
        <p:spPr>
          <a:xfrm>
            <a:off x="3657600" y="0"/>
            <a:ext cx="5486400" cy="5143500"/>
          </a:xfrm>
          <a:prstGeom prst="rect">
            <a:avLst/>
          </a:prstGeom>
        </p:spPr>
      </p:pic>
      <p:sp>
        <p:nvSpPr>
          <p:cNvPr id="12" name="Freeform 6"/>
          <p:cNvSpPr>
            <a:spLocks/>
          </p:cNvSpPr>
          <p:nvPr userDrawn="1"/>
        </p:nvSpPr>
        <p:spPr bwMode="white">
          <a:xfrm>
            <a:off x="0" y="-3418"/>
            <a:ext cx="4951379" cy="5153219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6328"/>
              </a:cxn>
              <a:cxn ang="0">
                <a:pos x="4554" y="6328"/>
              </a:cxn>
              <a:cxn ang="0">
                <a:pos x="6047" y="0"/>
              </a:cxn>
              <a:cxn ang="0">
                <a:pos x="0" y="0"/>
              </a:cxn>
            </a:cxnLst>
            <a:rect l="0" t="0" r="r" b="b"/>
            <a:pathLst>
              <a:path w="6047" h="6328">
                <a:moveTo>
                  <a:pt x="0" y="0"/>
                </a:moveTo>
                <a:lnTo>
                  <a:pt x="0" y="6328"/>
                </a:lnTo>
                <a:lnTo>
                  <a:pt x="4554" y="6328"/>
                </a:lnTo>
                <a:lnTo>
                  <a:pt x="6047" y="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3000">
                <a:srgbClr val="252627"/>
              </a:gs>
              <a:gs pos="100000">
                <a:srgbClr val="131313"/>
              </a:gs>
            </a:gsLst>
            <a:lin ang="63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0" name="Title 19"/>
          <p:cNvSpPr>
            <a:spLocks noGrp="1"/>
          </p:cNvSpPr>
          <p:nvPr>
            <p:ph type="title" hasCustomPrompt="1"/>
          </p:nvPr>
        </p:nvSpPr>
        <p:spPr bwMode="black">
          <a:xfrm>
            <a:off x="237744" y="292608"/>
            <a:ext cx="4187952" cy="857250"/>
          </a:xfr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lnSpc>
                <a:spcPts val="3100"/>
              </a:lnSpc>
              <a:spcBef>
                <a:spcPct val="0"/>
              </a:spcBef>
              <a:buNone/>
              <a:defRPr lang="en-US" sz="3100" kern="1200" baseline="0" dirty="0">
                <a:solidFill>
                  <a:schemeClr val="bg1"/>
                </a:solidFill>
                <a:latin typeface="Futura Bk" pitchFamily="34" charset="0"/>
                <a:ea typeface="+mj-ea"/>
                <a:cs typeface="+mj-cs"/>
              </a:defRPr>
            </a:lvl1pPr>
          </a:lstStyle>
          <a:p>
            <a:r>
              <a:rPr lang="en-US" dirty="0" smtClean="0"/>
              <a:t>TRANSITION </a:t>
            </a:r>
            <a:br>
              <a:rPr lang="en-US" dirty="0" smtClean="0"/>
            </a:br>
            <a:r>
              <a:rPr lang="en-US" dirty="0" smtClean="0"/>
              <a:t>PLACEHOLDER</a:t>
            </a:r>
            <a:endParaRPr lang="en-US" dirty="0"/>
          </a:p>
        </p:txBody>
      </p:sp>
      <p:sp>
        <p:nvSpPr>
          <p:cNvPr id="14" name="TextBox 13"/>
          <p:cNvSpPr txBox="1"/>
          <p:nvPr userDrawn="1"/>
        </p:nvSpPr>
        <p:spPr bwMode="gray">
          <a:xfrm>
            <a:off x="248886" y="4805140"/>
            <a:ext cx="38404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</a:pPr>
            <a:fld id="{F445441D-5648-4C4E-924F-9D5109CAF161}" type="slidenum">
              <a:rPr lang="en-US" sz="700" kern="1200" smtClean="0">
                <a:solidFill>
                  <a:schemeClr val="tx1">
                    <a:lumMod val="50000"/>
                    <a:lumOff val="50000"/>
                  </a:schemeClr>
                </a:solidFill>
                <a:latin typeface="Futura Bk" pitchFamily="34" charset="0"/>
                <a:ea typeface="+mn-ea"/>
                <a:cs typeface="+mn-cs"/>
              </a:rPr>
              <a:pPr marL="0" algn="l" defTabSz="914400" rtl="0" eaLnBrk="1" fontAlgn="base" latinLnBrk="0" hangingPunct="1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700" kern="1200" dirty="0" smtClean="0">
              <a:solidFill>
                <a:schemeClr val="tx1">
                  <a:lumMod val="50000"/>
                  <a:lumOff val="50000"/>
                </a:schemeClr>
              </a:solidFill>
              <a:latin typeface="Futura Bk" pitchFamily="34" charset="0"/>
              <a:ea typeface="+mn-ea"/>
              <a:cs typeface="+mn-cs"/>
            </a:endParaRPr>
          </a:p>
        </p:txBody>
      </p:sp>
      <p:sp>
        <p:nvSpPr>
          <p:cNvPr id="15" name="TextBox 14"/>
          <p:cNvSpPr txBox="1"/>
          <p:nvPr userDrawn="1"/>
        </p:nvSpPr>
        <p:spPr bwMode="gray">
          <a:xfrm>
            <a:off x="501795" y="4805140"/>
            <a:ext cx="394335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l" defTabSz="914400" rtl="0" eaLnBrk="1" latinLnBrk="0" hangingPunct="1"/>
            <a:r>
              <a:rPr lang="en-US" sz="7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Futura Bk" pitchFamily="34" charset="0"/>
                <a:ea typeface="+mn-ea"/>
                <a:cs typeface="+mn-cs"/>
              </a:rPr>
              <a:t>© Copyright 2010 Hewlett-Packard Development Company, L.P. </a:t>
            </a:r>
            <a:endParaRPr lang="en-US" sz="700" kern="1200" dirty="0">
              <a:solidFill>
                <a:schemeClr val="tx1">
                  <a:lumMod val="50000"/>
                  <a:lumOff val="50000"/>
                </a:schemeClr>
              </a:solidFill>
              <a:latin typeface="Futura Bk" pitchFamily="34" charset="0"/>
              <a:ea typeface="+mn-ea"/>
              <a:cs typeface="+mn-cs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246888" y="4141089"/>
            <a:ext cx="3398012" cy="402336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2000" kern="1200" baseline="0" dirty="0" smtClean="0">
                <a:solidFill>
                  <a:srgbClr val="FFFFFF"/>
                </a:solidFill>
                <a:latin typeface="Futura Bk" pitchFamily="34" charset="0"/>
                <a:ea typeface="+mn-ea"/>
                <a:cs typeface="+mn-cs"/>
              </a:defRPr>
            </a:lvl1pPr>
            <a:lvl2pPr>
              <a:defRPr lang="en-US" sz="2000" kern="1200" dirty="0" smtClean="0">
                <a:solidFill>
                  <a:srgbClr val="FFFFFF"/>
                </a:solidFill>
                <a:latin typeface="Futura Bk" pitchFamily="34" charset="0"/>
                <a:ea typeface="+mn-ea"/>
                <a:cs typeface="+mn-cs"/>
              </a:defRPr>
            </a:lvl2pPr>
            <a:lvl3pPr>
              <a:defRPr lang="en-US" sz="2000" kern="1200" dirty="0" smtClean="0">
                <a:solidFill>
                  <a:srgbClr val="FFFFFF"/>
                </a:solidFill>
                <a:latin typeface="Futura Bk" pitchFamily="34" charset="0"/>
                <a:ea typeface="+mn-ea"/>
                <a:cs typeface="+mn-cs"/>
              </a:defRPr>
            </a:lvl3pPr>
            <a:lvl4pPr>
              <a:defRPr lang="en-US" sz="2000" kern="1200" dirty="0" smtClean="0">
                <a:solidFill>
                  <a:srgbClr val="FFFFFF"/>
                </a:solidFill>
                <a:latin typeface="Futura Bk" pitchFamily="34" charset="0"/>
                <a:ea typeface="+mn-ea"/>
                <a:cs typeface="+mn-cs"/>
              </a:defRPr>
            </a:lvl4pPr>
            <a:lvl5pPr>
              <a:defRPr lang="en-US" sz="2000" kern="1200" dirty="0" smtClean="0">
                <a:solidFill>
                  <a:srgbClr val="FFFFFF"/>
                </a:solidFill>
                <a:latin typeface="Futura Bk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Subtitle Placeholder Here</a:t>
            </a:r>
          </a:p>
        </p:txBody>
      </p:sp>
      <p:pic>
        <p:nvPicPr>
          <p:cNvPr id="11" name="Picture 15"/>
          <p:cNvPicPr>
            <a:picLocks noChangeArrowheads="1"/>
          </p:cNvPicPr>
          <p:nvPr userDrawn="1"/>
        </p:nvPicPr>
        <p:blipFill>
          <a:blip r:embed="rId3" cstate="print"/>
          <a:srcRect r="4964" b="2100"/>
          <a:stretch>
            <a:fillRect/>
          </a:stretch>
        </p:blipFill>
        <p:spPr bwMode="auto">
          <a:xfrm>
            <a:off x="7918704" y="-240125"/>
            <a:ext cx="1225296" cy="5383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Line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 bwMode="white">
          <a:xfrm>
            <a:off x="0" y="1"/>
            <a:ext cx="9144000" cy="5143500"/>
          </a:xfrm>
          <a:prstGeom prst="rect">
            <a:avLst/>
          </a:prstGeom>
          <a:gradFill flip="none" rotWithShape="1">
            <a:gsLst>
              <a:gs pos="13000">
                <a:srgbClr val="393B3D"/>
              </a:gs>
              <a:gs pos="50000">
                <a:srgbClr val="1A1819"/>
              </a:gs>
            </a:gsLst>
            <a:lin ang="63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234950" y="292608"/>
            <a:ext cx="8375650" cy="503992"/>
          </a:xfrm>
        </p:spPr>
        <p:txBody>
          <a:bodyPr anchor="t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ts val="31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00" baseline="0">
                <a:solidFill>
                  <a:schemeClr val="bg1"/>
                </a:solidFill>
                <a:latin typeface="Futura Bk" pitchFamily="34" charset="0"/>
              </a:defRPr>
            </a:lvl1pPr>
          </a:lstStyle>
          <a:p>
            <a:r>
              <a:rPr lang="en-US" dirty="0" smtClean="0"/>
              <a:t>SINGLE LINE TITLE</a:t>
            </a:r>
            <a:endParaRPr lang="en-US" dirty="0"/>
          </a:p>
        </p:txBody>
      </p:sp>
      <p:sp>
        <p:nvSpPr>
          <p:cNvPr id="12" name="TextBox 11"/>
          <p:cNvSpPr txBox="1"/>
          <p:nvPr userDrawn="1"/>
        </p:nvSpPr>
        <p:spPr bwMode="gray">
          <a:xfrm>
            <a:off x="248886" y="4805140"/>
            <a:ext cx="38404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</a:pPr>
            <a:fld id="{F445441D-5648-4C4E-924F-9D5109CAF161}" type="slidenum">
              <a:rPr lang="en-US" sz="700" kern="1200" smtClean="0">
                <a:solidFill>
                  <a:schemeClr val="tx1">
                    <a:lumMod val="50000"/>
                    <a:lumOff val="50000"/>
                  </a:schemeClr>
                </a:solidFill>
                <a:latin typeface="Futura Bk" pitchFamily="34" charset="0"/>
                <a:ea typeface="+mn-ea"/>
                <a:cs typeface="+mn-cs"/>
              </a:rPr>
              <a:pPr marL="0" algn="l" defTabSz="914400" rtl="0" eaLnBrk="1" fontAlgn="base" latinLnBrk="0" hangingPunct="1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700" kern="1200" dirty="0" smtClean="0">
              <a:solidFill>
                <a:schemeClr val="tx1">
                  <a:lumMod val="50000"/>
                  <a:lumOff val="50000"/>
                </a:schemeClr>
              </a:solidFill>
              <a:latin typeface="Futura Bk" pitchFamily="34" charset="0"/>
              <a:ea typeface="+mn-ea"/>
              <a:cs typeface="+mn-cs"/>
            </a:endParaRPr>
          </a:p>
        </p:txBody>
      </p:sp>
      <p:sp>
        <p:nvSpPr>
          <p:cNvPr id="13" name="TextBox 12"/>
          <p:cNvSpPr txBox="1"/>
          <p:nvPr userDrawn="1"/>
        </p:nvSpPr>
        <p:spPr bwMode="gray">
          <a:xfrm>
            <a:off x="501795" y="4805140"/>
            <a:ext cx="394335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l" defTabSz="914400" rtl="0" eaLnBrk="1" latinLnBrk="0" hangingPunct="1"/>
            <a:r>
              <a:rPr lang="en-US" sz="7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Futura Bk" pitchFamily="34" charset="0"/>
                <a:ea typeface="+mn-ea"/>
                <a:cs typeface="+mn-cs"/>
              </a:rPr>
              <a:t>© Copyright 2010 Hewlett-Packard Development Company, L.P. </a:t>
            </a:r>
            <a:endParaRPr lang="en-US" sz="700" kern="1200" dirty="0">
              <a:solidFill>
                <a:schemeClr val="tx1">
                  <a:lumMod val="50000"/>
                  <a:lumOff val="50000"/>
                </a:schemeClr>
              </a:solidFill>
              <a:latin typeface="Futura Bk" pitchFamily="34" charset="0"/>
              <a:ea typeface="+mn-ea"/>
              <a:cs typeface="+mn-cs"/>
            </a:endParaRP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0"/>
          </p:nvPr>
        </p:nvSpPr>
        <p:spPr>
          <a:xfrm>
            <a:off x="256032" y="932688"/>
            <a:ext cx="7662672" cy="366191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10000"/>
              </a:lnSpc>
              <a:spcBef>
                <a:spcPts val="1000"/>
              </a:spcBef>
              <a:defRPr/>
            </a:lvl1pPr>
            <a:lvl2pPr marL="338138" indent="-106363">
              <a:lnSpc>
                <a:spcPct val="110000"/>
              </a:lnSpc>
              <a:spcBef>
                <a:spcPts val="500"/>
              </a:spcBef>
              <a:buSzPct val="80000"/>
              <a:buFont typeface="Arial" pitchFamily="34" charset="0"/>
              <a:buChar char="•"/>
              <a:tabLst/>
              <a:defRPr sz="1600"/>
            </a:lvl2pPr>
            <a:lvl3pPr marL="573088" indent="-169863">
              <a:lnSpc>
                <a:spcPct val="110000"/>
              </a:lnSpc>
              <a:spcBef>
                <a:spcPts val="400"/>
              </a:spcBef>
              <a:buSzPct val="100000"/>
              <a:buFont typeface="Futura Bk" pitchFamily="34" charset="0"/>
              <a:buChar char="–"/>
              <a:defRPr sz="1200"/>
            </a:lvl3pPr>
            <a:lvl4pPr marL="795338" indent="-112713">
              <a:lnSpc>
                <a:spcPct val="110000"/>
              </a:lnSpc>
              <a:spcBef>
                <a:spcPts val="400"/>
              </a:spcBef>
              <a:buSzPct val="80000"/>
              <a:buFont typeface="Arial" pitchFamily="34" charset="0"/>
              <a:buChar char="•"/>
              <a:defRPr sz="1200"/>
            </a:lvl4pPr>
            <a:lvl5pPr marL="1027113" indent="-166688" defTabSz="744538">
              <a:lnSpc>
                <a:spcPct val="110000"/>
              </a:lnSpc>
              <a:spcBef>
                <a:spcPts val="400"/>
              </a:spcBef>
              <a:buSzPct val="100000"/>
              <a:buFont typeface="Futura Bk" pitchFamily="34" charset="0"/>
              <a:buChar char="−"/>
              <a:defRPr sz="12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11" name="Picture 16"/>
          <p:cNvPicPr>
            <a:picLocks noChangeAspect="1" noChangeArrowheads="1"/>
          </p:cNvPicPr>
          <p:nvPr userDrawn="1"/>
        </p:nvPicPr>
        <p:blipFill>
          <a:blip r:embed="rId2" cstate="print"/>
          <a:srcRect r="5179" b="2089"/>
          <a:stretch>
            <a:fillRect/>
          </a:stretch>
        </p:blipFill>
        <p:spPr bwMode="auto">
          <a:xfrm>
            <a:off x="7918704" y="-240701"/>
            <a:ext cx="1225296" cy="53842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Line with Content no ang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 bwMode="white">
          <a:xfrm>
            <a:off x="0" y="1"/>
            <a:ext cx="9144000" cy="5143500"/>
          </a:xfrm>
          <a:prstGeom prst="rect">
            <a:avLst/>
          </a:prstGeom>
          <a:gradFill flip="none" rotWithShape="1">
            <a:gsLst>
              <a:gs pos="13000">
                <a:srgbClr val="393B3D"/>
              </a:gs>
              <a:gs pos="50000">
                <a:srgbClr val="1A1819"/>
              </a:gs>
            </a:gsLst>
            <a:lin ang="63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234950" y="292608"/>
            <a:ext cx="8375650" cy="503992"/>
          </a:xfrm>
        </p:spPr>
        <p:txBody>
          <a:bodyPr anchor="t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ts val="31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00" baseline="0">
                <a:solidFill>
                  <a:schemeClr val="bg1"/>
                </a:solidFill>
                <a:latin typeface="Futura Bk" pitchFamily="34" charset="0"/>
              </a:defRPr>
            </a:lvl1pPr>
          </a:lstStyle>
          <a:p>
            <a:r>
              <a:rPr lang="en-US" dirty="0" smtClean="0"/>
              <a:t>SINGLE LINE TITLE</a:t>
            </a:r>
            <a:endParaRPr lang="en-US" dirty="0"/>
          </a:p>
        </p:txBody>
      </p:sp>
      <p:sp>
        <p:nvSpPr>
          <p:cNvPr id="12" name="TextBox 11"/>
          <p:cNvSpPr txBox="1"/>
          <p:nvPr userDrawn="1"/>
        </p:nvSpPr>
        <p:spPr bwMode="gray">
          <a:xfrm>
            <a:off x="248886" y="4805140"/>
            <a:ext cx="38404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</a:pPr>
            <a:fld id="{F445441D-5648-4C4E-924F-9D5109CAF161}" type="slidenum">
              <a:rPr lang="en-US" sz="700" kern="1200" smtClean="0">
                <a:solidFill>
                  <a:schemeClr val="tx1">
                    <a:lumMod val="50000"/>
                    <a:lumOff val="50000"/>
                  </a:schemeClr>
                </a:solidFill>
                <a:latin typeface="Futura Bk" pitchFamily="34" charset="0"/>
                <a:ea typeface="+mn-ea"/>
                <a:cs typeface="+mn-cs"/>
              </a:rPr>
              <a:pPr marL="0" algn="l" defTabSz="914400" rtl="0" eaLnBrk="1" fontAlgn="base" latinLnBrk="0" hangingPunct="1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700" kern="1200" dirty="0" smtClean="0">
              <a:solidFill>
                <a:schemeClr val="tx1">
                  <a:lumMod val="50000"/>
                  <a:lumOff val="50000"/>
                </a:schemeClr>
              </a:solidFill>
              <a:latin typeface="Futura Bk" pitchFamily="34" charset="0"/>
              <a:ea typeface="+mn-ea"/>
              <a:cs typeface="+mn-cs"/>
            </a:endParaRPr>
          </a:p>
        </p:txBody>
      </p:sp>
      <p:sp>
        <p:nvSpPr>
          <p:cNvPr id="13" name="TextBox 12"/>
          <p:cNvSpPr txBox="1"/>
          <p:nvPr userDrawn="1"/>
        </p:nvSpPr>
        <p:spPr bwMode="gray">
          <a:xfrm>
            <a:off x="501795" y="4805140"/>
            <a:ext cx="394335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l" defTabSz="914400" rtl="0" eaLnBrk="1" latinLnBrk="0" hangingPunct="1"/>
            <a:r>
              <a:rPr lang="en-US" sz="7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Futura Bk" pitchFamily="34" charset="0"/>
                <a:ea typeface="+mn-ea"/>
                <a:cs typeface="+mn-cs"/>
              </a:rPr>
              <a:t>© Copyright 2010 Hewlett-Packard Development Company, L.P. </a:t>
            </a:r>
            <a:endParaRPr lang="en-US" sz="700" kern="1200" dirty="0">
              <a:solidFill>
                <a:schemeClr val="tx1">
                  <a:lumMod val="50000"/>
                  <a:lumOff val="50000"/>
                </a:schemeClr>
              </a:solidFill>
              <a:latin typeface="Futura Bk" pitchFamily="34" charset="0"/>
              <a:ea typeface="+mn-ea"/>
              <a:cs typeface="+mn-cs"/>
            </a:endParaRP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0"/>
          </p:nvPr>
        </p:nvSpPr>
        <p:spPr>
          <a:xfrm>
            <a:off x="256032" y="932688"/>
            <a:ext cx="7662672" cy="366191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10000"/>
              </a:lnSpc>
              <a:spcBef>
                <a:spcPts val="1000"/>
              </a:spcBef>
              <a:defRPr/>
            </a:lvl1pPr>
            <a:lvl2pPr marL="338138" indent="-106363">
              <a:lnSpc>
                <a:spcPct val="110000"/>
              </a:lnSpc>
              <a:spcBef>
                <a:spcPts val="500"/>
              </a:spcBef>
              <a:buSzPct val="80000"/>
              <a:buFont typeface="Arial" pitchFamily="34" charset="0"/>
              <a:buChar char="•"/>
              <a:tabLst/>
              <a:defRPr sz="1600"/>
            </a:lvl2pPr>
            <a:lvl3pPr marL="573088" indent="-169863">
              <a:lnSpc>
                <a:spcPct val="110000"/>
              </a:lnSpc>
              <a:spcBef>
                <a:spcPts val="400"/>
              </a:spcBef>
              <a:buSzPct val="100000"/>
              <a:buFont typeface="Futura Bk" pitchFamily="34" charset="0"/>
              <a:buChar char="–"/>
              <a:defRPr sz="1200"/>
            </a:lvl3pPr>
            <a:lvl4pPr marL="795338" indent="-112713">
              <a:lnSpc>
                <a:spcPct val="110000"/>
              </a:lnSpc>
              <a:spcBef>
                <a:spcPts val="400"/>
              </a:spcBef>
              <a:buSzPct val="80000"/>
              <a:buFont typeface="Arial" pitchFamily="34" charset="0"/>
              <a:buChar char="•"/>
              <a:defRPr sz="1200"/>
            </a:lvl4pPr>
            <a:lvl5pPr marL="1027113" indent="-166688" defTabSz="744538">
              <a:lnSpc>
                <a:spcPct val="110000"/>
              </a:lnSpc>
              <a:spcBef>
                <a:spcPts val="400"/>
              </a:spcBef>
              <a:buSzPct val="100000"/>
              <a:buFont typeface="Futura Bk" pitchFamily="34" charset="0"/>
              <a:buChar char="−"/>
              <a:defRPr sz="12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11" name="Picture 10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406607" y="4575175"/>
            <a:ext cx="39052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Lin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 bwMode="white">
          <a:xfrm>
            <a:off x="0" y="1"/>
            <a:ext cx="9144000" cy="5143500"/>
          </a:xfrm>
          <a:prstGeom prst="rect">
            <a:avLst/>
          </a:prstGeom>
          <a:gradFill flip="none" rotWithShape="1">
            <a:gsLst>
              <a:gs pos="13000">
                <a:srgbClr val="393B3D"/>
              </a:gs>
              <a:gs pos="50000">
                <a:srgbClr val="1A1819"/>
              </a:gs>
            </a:gsLst>
            <a:lin ang="63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234950" y="292608"/>
            <a:ext cx="8375650" cy="503992"/>
          </a:xfrm>
        </p:spPr>
        <p:txBody>
          <a:bodyPr anchor="t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ts val="31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00" baseline="0">
                <a:solidFill>
                  <a:schemeClr val="bg1"/>
                </a:solidFill>
                <a:latin typeface="Futura Bk" pitchFamily="34" charset="0"/>
              </a:defRPr>
            </a:lvl1pPr>
          </a:lstStyle>
          <a:p>
            <a:r>
              <a:rPr lang="en-US" dirty="0" smtClean="0"/>
              <a:t>SINGLE LINE TITLE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246888" y="697557"/>
            <a:ext cx="8366760" cy="39968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bg1"/>
                </a:solidFill>
                <a:latin typeface="Futura Bk" pitchFamily="34" charset="0"/>
              </a:defRPr>
            </a:lvl1pPr>
            <a:lvl2pPr>
              <a:defRPr>
                <a:solidFill>
                  <a:schemeClr val="bg1"/>
                </a:solidFill>
                <a:latin typeface="Futura Bk" pitchFamily="34" charset="0"/>
              </a:defRPr>
            </a:lvl2pPr>
            <a:lvl3pPr>
              <a:defRPr>
                <a:solidFill>
                  <a:schemeClr val="bg1"/>
                </a:solidFill>
                <a:latin typeface="Futura Bk" pitchFamily="34" charset="0"/>
              </a:defRPr>
            </a:lvl3pPr>
            <a:lvl4pPr>
              <a:defRPr>
                <a:solidFill>
                  <a:schemeClr val="bg1"/>
                </a:solidFill>
                <a:latin typeface="Futura Bk" pitchFamily="34" charset="0"/>
              </a:defRPr>
            </a:lvl4pPr>
            <a:lvl5pPr>
              <a:defRPr>
                <a:solidFill>
                  <a:schemeClr val="bg1"/>
                </a:solidFill>
                <a:latin typeface="Futura Bk" pitchFamily="34" charset="0"/>
              </a:defRPr>
            </a:lvl5pPr>
          </a:lstStyle>
          <a:p>
            <a:pPr lvl="0"/>
            <a:r>
              <a:rPr lang="en-US" dirty="0" smtClean="0"/>
              <a:t>Subtitle Placeholder Here</a:t>
            </a:r>
          </a:p>
        </p:txBody>
      </p:sp>
      <p:sp>
        <p:nvSpPr>
          <p:cNvPr id="14" name="TextBox 13"/>
          <p:cNvSpPr txBox="1"/>
          <p:nvPr userDrawn="1"/>
        </p:nvSpPr>
        <p:spPr bwMode="gray">
          <a:xfrm>
            <a:off x="248886" y="4805140"/>
            <a:ext cx="38404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</a:pPr>
            <a:fld id="{F445441D-5648-4C4E-924F-9D5109CAF161}" type="slidenum">
              <a:rPr lang="en-US" sz="700" kern="1200" smtClean="0">
                <a:solidFill>
                  <a:schemeClr val="tx1">
                    <a:lumMod val="50000"/>
                    <a:lumOff val="50000"/>
                  </a:schemeClr>
                </a:solidFill>
                <a:latin typeface="Futura Bk" pitchFamily="34" charset="0"/>
                <a:ea typeface="+mn-ea"/>
                <a:cs typeface="+mn-cs"/>
              </a:rPr>
              <a:pPr marL="0" algn="l" defTabSz="914400" rtl="0" eaLnBrk="1" fontAlgn="base" latinLnBrk="0" hangingPunct="1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700" kern="1200" dirty="0" smtClean="0">
              <a:solidFill>
                <a:schemeClr val="tx1">
                  <a:lumMod val="50000"/>
                  <a:lumOff val="50000"/>
                </a:schemeClr>
              </a:solidFill>
              <a:latin typeface="Futura Bk" pitchFamily="34" charset="0"/>
              <a:ea typeface="+mn-ea"/>
              <a:cs typeface="+mn-cs"/>
            </a:endParaRPr>
          </a:p>
        </p:txBody>
      </p:sp>
      <p:sp>
        <p:nvSpPr>
          <p:cNvPr id="15" name="TextBox 14"/>
          <p:cNvSpPr txBox="1"/>
          <p:nvPr userDrawn="1"/>
        </p:nvSpPr>
        <p:spPr bwMode="gray">
          <a:xfrm>
            <a:off x="501795" y="4805140"/>
            <a:ext cx="394335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l" defTabSz="914400" rtl="0" eaLnBrk="1" latinLnBrk="0" hangingPunct="1"/>
            <a:r>
              <a:rPr lang="en-US" sz="7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Futura Bk" pitchFamily="34" charset="0"/>
                <a:ea typeface="+mn-ea"/>
                <a:cs typeface="+mn-cs"/>
              </a:rPr>
              <a:t>© Copyright 2010 Hewlett-Packard Development Company, L.P. </a:t>
            </a:r>
            <a:endParaRPr lang="en-US" sz="700" kern="1200" dirty="0">
              <a:solidFill>
                <a:schemeClr val="tx1">
                  <a:lumMod val="50000"/>
                  <a:lumOff val="50000"/>
                </a:schemeClr>
              </a:solidFill>
              <a:latin typeface="Futura Bk" pitchFamily="34" charset="0"/>
              <a:ea typeface="+mn-ea"/>
              <a:cs typeface="+mn-cs"/>
            </a:endParaRPr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0"/>
          </p:nvPr>
        </p:nvSpPr>
        <p:spPr>
          <a:xfrm>
            <a:off x="256032" y="1280160"/>
            <a:ext cx="7662672" cy="331927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10000"/>
              </a:lnSpc>
              <a:spcBef>
                <a:spcPts val="1000"/>
              </a:spcBef>
              <a:defRPr/>
            </a:lvl1pPr>
            <a:lvl2pPr marL="338138" indent="-106363">
              <a:lnSpc>
                <a:spcPct val="110000"/>
              </a:lnSpc>
              <a:spcBef>
                <a:spcPts val="500"/>
              </a:spcBef>
              <a:buSzPct val="80000"/>
              <a:buFont typeface="Arial" pitchFamily="34" charset="0"/>
              <a:buChar char="•"/>
              <a:tabLst/>
              <a:defRPr sz="1600"/>
            </a:lvl2pPr>
            <a:lvl3pPr marL="573088" indent="-169863">
              <a:lnSpc>
                <a:spcPct val="110000"/>
              </a:lnSpc>
              <a:spcBef>
                <a:spcPts val="400"/>
              </a:spcBef>
              <a:buSzPct val="100000"/>
              <a:buFont typeface="Futura Bk" pitchFamily="34" charset="0"/>
              <a:buChar char="–"/>
              <a:defRPr sz="1200"/>
            </a:lvl3pPr>
            <a:lvl4pPr marL="795338" indent="-112713">
              <a:lnSpc>
                <a:spcPct val="110000"/>
              </a:lnSpc>
              <a:spcBef>
                <a:spcPts val="400"/>
              </a:spcBef>
              <a:buSzPct val="80000"/>
              <a:buFont typeface="Arial" pitchFamily="34" charset="0"/>
              <a:buChar char="•"/>
              <a:defRPr sz="1200"/>
            </a:lvl4pPr>
            <a:lvl5pPr marL="1027113" indent="-166688" defTabSz="744538">
              <a:lnSpc>
                <a:spcPct val="110000"/>
              </a:lnSpc>
              <a:spcBef>
                <a:spcPts val="400"/>
              </a:spcBef>
              <a:buSzPct val="100000"/>
              <a:buFont typeface="Futura Bk" pitchFamily="34" charset="0"/>
              <a:buChar char="−"/>
              <a:defRPr sz="12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11" name="Picture 16"/>
          <p:cNvPicPr>
            <a:picLocks noChangeAspect="1" noChangeArrowheads="1"/>
          </p:cNvPicPr>
          <p:nvPr userDrawn="1"/>
        </p:nvPicPr>
        <p:blipFill>
          <a:blip r:embed="rId2" cstate="print"/>
          <a:srcRect r="5179" b="2089"/>
          <a:stretch>
            <a:fillRect/>
          </a:stretch>
        </p:blipFill>
        <p:spPr bwMode="auto">
          <a:xfrm>
            <a:off x="7918704" y="-240701"/>
            <a:ext cx="1225296" cy="53842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Line, Subtitle and Content no ang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 bwMode="white">
          <a:xfrm>
            <a:off x="0" y="1"/>
            <a:ext cx="9144000" cy="5143500"/>
          </a:xfrm>
          <a:prstGeom prst="rect">
            <a:avLst/>
          </a:prstGeom>
          <a:gradFill flip="none" rotWithShape="1">
            <a:gsLst>
              <a:gs pos="13000">
                <a:srgbClr val="393B3D"/>
              </a:gs>
              <a:gs pos="50000">
                <a:srgbClr val="1A1819"/>
              </a:gs>
            </a:gsLst>
            <a:lin ang="63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234950" y="292608"/>
            <a:ext cx="8375650" cy="503992"/>
          </a:xfrm>
        </p:spPr>
        <p:txBody>
          <a:bodyPr anchor="t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ts val="31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00" baseline="0">
                <a:solidFill>
                  <a:schemeClr val="bg1"/>
                </a:solidFill>
                <a:latin typeface="Futura Bk" pitchFamily="34" charset="0"/>
              </a:defRPr>
            </a:lvl1pPr>
          </a:lstStyle>
          <a:p>
            <a:r>
              <a:rPr lang="en-US" dirty="0" smtClean="0"/>
              <a:t>SINGLE LINE TITLE</a:t>
            </a:r>
            <a:endParaRPr lang="en-US" dirty="0"/>
          </a:p>
        </p:txBody>
      </p:sp>
      <p:sp>
        <p:nvSpPr>
          <p:cNvPr id="12" name="TextBox 11"/>
          <p:cNvSpPr txBox="1"/>
          <p:nvPr userDrawn="1"/>
        </p:nvSpPr>
        <p:spPr bwMode="gray">
          <a:xfrm>
            <a:off x="248886" y="4805140"/>
            <a:ext cx="38404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</a:pPr>
            <a:fld id="{F445441D-5648-4C4E-924F-9D5109CAF161}" type="slidenum">
              <a:rPr lang="en-US" sz="700" kern="1200" smtClean="0">
                <a:solidFill>
                  <a:schemeClr val="tx1">
                    <a:lumMod val="50000"/>
                    <a:lumOff val="50000"/>
                  </a:schemeClr>
                </a:solidFill>
                <a:latin typeface="Futura Bk" pitchFamily="34" charset="0"/>
                <a:ea typeface="+mn-ea"/>
                <a:cs typeface="+mn-cs"/>
              </a:rPr>
              <a:pPr marL="0" algn="l" defTabSz="914400" rtl="0" eaLnBrk="1" fontAlgn="base" latinLnBrk="0" hangingPunct="1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700" kern="1200" dirty="0" smtClean="0">
              <a:solidFill>
                <a:schemeClr val="tx1">
                  <a:lumMod val="50000"/>
                  <a:lumOff val="50000"/>
                </a:schemeClr>
              </a:solidFill>
              <a:latin typeface="Futura Bk" pitchFamily="34" charset="0"/>
              <a:ea typeface="+mn-ea"/>
              <a:cs typeface="+mn-cs"/>
            </a:endParaRPr>
          </a:p>
        </p:txBody>
      </p:sp>
      <p:sp>
        <p:nvSpPr>
          <p:cNvPr id="14" name="TextBox 13"/>
          <p:cNvSpPr txBox="1"/>
          <p:nvPr userDrawn="1"/>
        </p:nvSpPr>
        <p:spPr bwMode="gray">
          <a:xfrm>
            <a:off x="501795" y="4805140"/>
            <a:ext cx="394335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l" defTabSz="914400" rtl="0" eaLnBrk="1" latinLnBrk="0" hangingPunct="1"/>
            <a:r>
              <a:rPr lang="en-US" sz="7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Futura Bk" pitchFamily="34" charset="0"/>
                <a:ea typeface="+mn-ea"/>
                <a:cs typeface="+mn-cs"/>
              </a:rPr>
              <a:t>© Copyright 2010 Hewlett-Packard Development Company, L.P. </a:t>
            </a:r>
            <a:endParaRPr lang="en-US" sz="700" kern="1200" dirty="0">
              <a:solidFill>
                <a:schemeClr val="tx1">
                  <a:lumMod val="50000"/>
                  <a:lumOff val="50000"/>
                </a:schemeClr>
              </a:solidFill>
              <a:latin typeface="Futura Bk" pitchFamily="34" charset="0"/>
              <a:ea typeface="+mn-ea"/>
              <a:cs typeface="+mn-cs"/>
            </a:endParaRPr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246888" y="697557"/>
            <a:ext cx="8366760" cy="39968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bg1"/>
                </a:solidFill>
                <a:latin typeface="Futura Bk" pitchFamily="34" charset="0"/>
              </a:defRPr>
            </a:lvl1pPr>
            <a:lvl2pPr>
              <a:defRPr>
                <a:solidFill>
                  <a:schemeClr val="bg1"/>
                </a:solidFill>
                <a:latin typeface="Futura Bk" pitchFamily="34" charset="0"/>
              </a:defRPr>
            </a:lvl2pPr>
            <a:lvl3pPr>
              <a:defRPr>
                <a:solidFill>
                  <a:schemeClr val="bg1"/>
                </a:solidFill>
                <a:latin typeface="Futura Bk" pitchFamily="34" charset="0"/>
              </a:defRPr>
            </a:lvl3pPr>
            <a:lvl4pPr>
              <a:defRPr>
                <a:solidFill>
                  <a:schemeClr val="bg1"/>
                </a:solidFill>
                <a:latin typeface="Futura Bk" pitchFamily="34" charset="0"/>
              </a:defRPr>
            </a:lvl4pPr>
            <a:lvl5pPr>
              <a:defRPr>
                <a:solidFill>
                  <a:schemeClr val="bg1"/>
                </a:solidFill>
                <a:latin typeface="Futura Bk" pitchFamily="34" charset="0"/>
              </a:defRPr>
            </a:lvl5pPr>
          </a:lstStyle>
          <a:p>
            <a:pPr lvl="0"/>
            <a:r>
              <a:rPr lang="en-US" dirty="0" smtClean="0"/>
              <a:t>Subtitle Placeholder Here</a:t>
            </a:r>
          </a:p>
        </p:txBody>
      </p:sp>
      <p:sp>
        <p:nvSpPr>
          <p:cNvPr id="13" name="Text Placeholder 13"/>
          <p:cNvSpPr>
            <a:spLocks noGrp="1"/>
          </p:cNvSpPr>
          <p:nvPr>
            <p:ph type="body" sz="quarter" idx="10"/>
          </p:nvPr>
        </p:nvSpPr>
        <p:spPr>
          <a:xfrm>
            <a:off x="256032" y="1280160"/>
            <a:ext cx="7662672" cy="331927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10000"/>
              </a:lnSpc>
              <a:spcBef>
                <a:spcPts val="1000"/>
              </a:spcBef>
              <a:defRPr/>
            </a:lvl1pPr>
            <a:lvl2pPr marL="338138" indent="-106363">
              <a:lnSpc>
                <a:spcPct val="110000"/>
              </a:lnSpc>
              <a:spcBef>
                <a:spcPts val="500"/>
              </a:spcBef>
              <a:buSzPct val="80000"/>
              <a:buFont typeface="Arial" pitchFamily="34" charset="0"/>
              <a:buChar char="•"/>
              <a:tabLst/>
              <a:defRPr sz="1600"/>
            </a:lvl2pPr>
            <a:lvl3pPr marL="573088" indent="-169863">
              <a:lnSpc>
                <a:spcPct val="110000"/>
              </a:lnSpc>
              <a:spcBef>
                <a:spcPts val="400"/>
              </a:spcBef>
              <a:buSzPct val="100000"/>
              <a:buFont typeface="Futura Bk" pitchFamily="34" charset="0"/>
              <a:buChar char="–"/>
              <a:defRPr sz="1200"/>
            </a:lvl3pPr>
            <a:lvl4pPr marL="795338" indent="-112713">
              <a:lnSpc>
                <a:spcPct val="110000"/>
              </a:lnSpc>
              <a:spcBef>
                <a:spcPts val="400"/>
              </a:spcBef>
              <a:buSzPct val="80000"/>
              <a:buFont typeface="Arial" pitchFamily="34" charset="0"/>
              <a:buChar char="•"/>
              <a:defRPr sz="1200"/>
            </a:lvl4pPr>
            <a:lvl5pPr marL="1027113" indent="-166688" defTabSz="744538">
              <a:lnSpc>
                <a:spcPct val="110000"/>
              </a:lnSpc>
              <a:spcBef>
                <a:spcPts val="400"/>
              </a:spcBef>
              <a:buSzPct val="100000"/>
              <a:buFont typeface="Futura Bk" pitchFamily="34" charset="0"/>
              <a:buChar char="−"/>
              <a:defRPr sz="12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11" name="Picture 10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406607" y="4575175"/>
            <a:ext cx="39052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Line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 bwMode="white">
          <a:xfrm>
            <a:off x="0" y="1"/>
            <a:ext cx="9144000" cy="5143500"/>
          </a:xfrm>
          <a:prstGeom prst="rect">
            <a:avLst/>
          </a:prstGeom>
          <a:gradFill flip="none" rotWithShape="1">
            <a:gsLst>
              <a:gs pos="13000">
                <a:srgbClr val="393B3D"/>
              </a:gs>
              <a:gs pos="50000">
                <a:srgbClr val="1A1819"/>
              </a:gs>
            </a:gsLst>
            <a:lin ang="63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234950" y="292608"/>
            <a:ext cx="8375650" cy="503992"/>
          </a:xfrm>
        </p:spPr>
        <p:txBody>
          <a:bodyPr anchor="t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ts val="31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00" baseline="0">
                <a:solidFill>
                  <a:schemeClr val="bg1"/>
                </a:solidFill>
                <a:latin typeface="Futura Bk" pitchFamily="34" charset="0"/>
              </a:defRPr>
            </a:lvl1pPr>
          </a:lstStyle>
          <a:p>
            <a:r>
              <a:rPr lang="en-US" dirty="0" smtClean="0"/>
              <a:t>SINGLE LINE TITLE</a:t>
            </a:r>
            <a:endParaRPr lang="en-US" dirty="0"/>
          </a:p>
        </p:txBody>
      </p:sp>
      <p:sp>
        <p:nvSpPr>
          <p:cNvPr id="12" name="TextBox 11"/>
          <p:cNvSpPr txBox="1"/>
          <p:nvPr userDrawn="1"/>
        </p:nvSpPr>
        <p:spPr bwMode="gray">
          <a:xfrm>
            <a:off x="248886" y="4805140"/>
            <a:ext cx="38404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</a:pPr>
            <a:fld id="{F445441D-5648-4C4E-924F-9D5109CAF161}" type="slidenum">
              <a:rPr lang="en-US" sz="700" kern="1200" smtClean="0">
                <a:solidFill>
                  <a:schemeClr val="tx1">
                    <a:lumMod val="50000"/>
                    <a:lumOff val="50000"/>
                  </a:schemeClr>
                </a:solidFill>
                <a:latin typeface="Futura Bk" pitchFamily="34" charset="0"/>
                <a:ea typeface="+mn-ea"/>
                <a:cs typeface="+mn-cs"/>
              </a:rPr>
              <a:pPr marL="0" algn="l" defTabSz="914400" rtl="0" eaLnBrk="1" fontAlgn="base" latinLnBrk="0" hangingPunct="1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700" kern="1200" dirty="0" smtClean="0">
              <a:solidFill>
                <a:schemeClr val="tx1">
                  <a:lumMod val="50000"/>
                  <a:lumOff val="50000"/>
                </a:schemeClr>
              </a:solidFill>
              <a:latin typeface="Futura Bk" pitchFamily="34" charset="0"/>
              <a:ea typeface="+mn-ea"/>
              <a:cs typeface="+mn-cs"/>
            </a:endParaRPr>
          </a:p>
        </p:txBody>
      </p:sp>
      <p:sp>
        <p:nvSpPr>
          <p:cNvPr id="14" name="TextBox 13"/>
          <p:cNvSpPr txBox="1"/>
          <p:nvPr userDrawn="1"/>
        </p:nvSpPr>
        <p:spPr bwMode="gray">
          <a:xfrm>
            <a:off x="501795" y="4805140"/>
            <a:ext cx="394335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l" defTabSz="914400" rtl="0" eaLnBrk="1" latinLnBrk="0" hangingPunct="1"/>
            <a:r>
              <a:rPr lang="en-US" sz="7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Futura Bk" pitchFamily="34" charset="0"/>
                <a:ea typeface="+mn-ea"/>
                <a:cs typeface="+mn-cs"/>
              </a:rPr>
              <a:t>© Copyright 2010 Hewlett-Packard Development Company, L.P. </a:t>
            </a:r>
            <a:endParaRPr lang="en-US" sz="700" kern="1200" dirty="0">
              <a:solidFill>
                <a:schemeClr val="tx1">
                  <a:lumMod val="50000"/>
                  <a:lumOff val="50000"/>
                </a:schemeClr>
              </a:solidFill>
              <a:latin typeface="Futura Bk" pitchFamily="34" charset="0"/>
              <a:ea typeface="+mn-ea"/>
              <a:cs typeface="+mn-cs"/>
            </a:endParaRPr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246888" y="697557"/>
            <a:ext cx="8366760" cy="39968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bg1"/>
                </a:solidFill>
                <a:latin typeface="Futura Bk" pitchFamily="34" charset="0"/>
              </a:defRPr>
            </a:lvl1pPr>
            <a:lvl2pPr>
              <a:defRPr>
                <a:solidFill>
                  <a:schemeClr val="bg1"/>
                </a:solidFill>
                <a:latin typeface="Futura Bk" pitchFamily="34" charset="0"/>
              </a:defRPr>
            </a:lvl2pPr>
            <a:lvl3pPr>
              <a:defRPr>
                <a:solidFill>
                  <a:schemeClr val="bg1"/>
                </a:solidFill>
                <a:latin typeface="Futura Bk" pitchFamily="34" charset="0"/>
              </a:defRPr>
            </a:lvl3pPr>
            <a:lvl4pPr>
              <a:defRPr>
                <a:solidFill>
                  <a:schemeClr val="bg1"/>
                </a:solidFill>
                <a:latin typeface="Futura Bk" pitchFamily="34" charset="0"/>
              </a:defRPr>
            </a:lvl4pPr>
            <a:lvl5pPr>
              <a:defRPr>
                <a:solidFill>
                  <a:schemeClr val="bg1"/>
                </a:solidFill>
                <a:latin typeface="Futura Bk" pitchFamily="34" charset="0"/>
              </a:defRPr>
            </a:lvl5pPr>
          </a:lstStyle>
          <a:p>
            <a:pPr lvl="0"/>
            <a:r>
              <a:rPr lang="en-US" dirty="0" smtClean="0"/>
              <a:t>Subtitle Placeholder Here</a:t>
            </a:r>
          </a:p>
        </p:txBody>
      </p:sp>
      <p:pic>
        <p:nvPicPr>
          <p:cNvPr id="13" name="Picture 16"/>
          <p:cNvPicPr>
            <a:picLocks noChangeAspect="1" noChangeArrowheads="1"/>
          </p:cNvPicPr>
          <p:nvPr userDrawn="1"/>
        </p:nvPicPr>
        <p:blipFill>
          <a:blip r:embed="rId2" cstate="print"/>
          <a:srcRect r="5179" b="2089"/>
          <a:stretch>
            <a:fillRect/>
          </a:stretch>
        </p:blipFill>
        <p:spPr bwMode="auto">
          <a:xfrm>
            <a:off x="7918704" y="-240701"/>
            <a:ext cx="1225296" cy="53842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Line with Subtitle no ang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 bwMode="white">
          <a:xfrm>
            <a:off x="0" y="1"/>
            <a:ext cx="9144000" cy="5143500"/>
          </a:xfrm>
          <a:prstGeom prst="rect">
            <a:avLst/>
          </a:prstGeom>
          <a:gradFill flip="none" rotWithShape="1">
            <a:gsLst>
              <a:gs pos="13000">
                <a:srgbClr val="393B3D"/>
              </a:gs>
              <a:gs pos="50000">
                <a:srgbClr val="1A1819"/>
              </a:gs>
            </a:gsLst>
            <a:lin ang="63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234950" y="292608"/>
            <a:ext cx="8375650" cy="503992"/>
          </a:xfrm>
        </p:spPr>
        <p:txBody>
          <a:bodyPr anchor="t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ts val="31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00" baseline="0">
                <a:solidFill>
                  <a:schemeClr val="bg1"/>
                </a:solidFill>
                <a:latin typeface="Futura Bk" pitchFamily="34" charset="0"/>
              </a:defRPr>
            </a:lvl1pPr>
          </a:lstStyle>
          <a:p>
            <a:r>
              <a:rPr lang="en-US" dirty="0" smtClean="0"/>
              <a:t>SINGLE LINE TITLE</a:t>
            </a:r>
            <a:endParaRPr lang="en-US" dirty="0"/>
          </a:p>
        </p:txBody>
      </p:sp>
      <p:sp>
        <p:nvSpPr>
          <p:cNvPr id="11" name="TextBox 10"/>
          <p:cNvSpPr txBox="1"/>
          <p:nvPr userDrawn="1"/>
        </p:nvSpPr>
        <p:spPr bwMode="gray">
          <a:xfrm>
            <a:off x="248886" y="4805140"/>
            <a:ext cx="38404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</a:pPr>
            <a:fld id="{F445441D-5648-4C4E-924F-9D5109CAF161}" type="slidenum">
              <a:rPr lang="en-US" sz="700" kern="1200" smtClean="0">
                <a:solidFill>
                  <a:schemeClr val="tx1">
                    <a:lumMod val="50000"/>
                    <a:lumOff val="50000"/>
                  </a:schemeClr>
                </a:solidFill>
                <a:latin typeface="Futura Bk" pitchFamily="34" charset="0"/>
                <a:ea typeface="+mn-ea"/>
                <a:cs typeface="+mn-cs"/>
              </a:rPr>
              <a:pPr marL="0" algn="l" defTabSz="914400" rtl="0" eaLnBrk="1" fontAlgn="base" latinLnBrk="0" hangingPunct="1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700" kern="1200" dirty="0" smtClean="0">
              <a:solidFill>
                <a:schemeClr val="tx1">
                  <a:lumMod val="50000"/>
                  <a:lumOff val="50000"/>
                </a:schemeClr>
              </a:solidFill>
              <a:latin typeface="Futura Bk" pitchFamily="34" charset="0"/>
              <a:ea typeface="+mn-ea"/>
              <a:cs typeface="+mn-cs"/>
            </a:endParaRPr>
          </a:p>
        </p:txBody>
      </p:sp>
      <p:sp>
        <p:nvSpPr>
          <p:cNvPr id="12" name="TextBox 11"/>
          <p:cNvSpPr txBox="1"/>
          <p:nvPr userDrawn="1"/>
        </p:nvSpPr>
        <p:spPr bwMode="gray">
          <a:xfrm>
            <a:off x="501795" y="4805140"/>
            <a:ext cx="394335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l" defTabSz="914400" rtl="0" eaLnBrk="1" latinLnBrk="0" hangingPunct="1"/>
            <a:r>
              <a:rPr lang="en-US" sz="7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Futura Bk" pitchFamily="34" charset="0"/>
                <a:ea typeface="+mn-ea"/>
                <a:cs typeface="+mn-cs"/>
              </a:rPr>
              <a:t>© Copyright 2010 Hewlett-Packard Development Company, L.P. </a:t>
            </a:r>
            <a:endParaRPr lang="en-US" sz="700" kern="1200" dirty="0">
              <a:solidFill>
                <a:schemeClr val="tx1">
                  <a:lumMod val="50000"/>
                  <a:lumOff val="50000"/>
                </a:schemeClr>
              </a:solidFill>
              <a:latin typeface="Futura Bk" pitchFamily="34" charset="0"/>
              <a:ea typeface="+mn-ea"/>
              <a:cs typeface="+mn-cs"/>
            </a:endParaRPr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246888" y="697557"/>
            <a:ext cx="8366760" cy="39968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bg1"/>
                </a:solidFill>
                <a:latin typeface="Futura Bk" pitchFamily="34" charset="0"/>
              </a:defRPr>
            </a:lvl1pPr>
            <a:lvl2pPr>
              <a:defRPr>
                <a:solidFill>
                  <a:schemeClr val="bg1"/>
                </a:solidFill>
                <a:latin typeface="Futura Bk" pitchFamily="34" charset="0"/>
              </a:defRPr>
            </a:lvl2pPr>
            <a:lvl3pPr>
              <a:defRPr>
                <a:solidFill>
                  <a:schemeClr val="bg1"/>
                </a:solidFill>
                <a:latin typeface="Futura Bk" pitchFamily="34" charset="0"/>
              </a:defRPr>
            </a:lvl3pPr>
            <a:lvl4pPr>
              <a:defRPr>
                <a:solidFill>
                  <a:schemeClr val="bg1"/>
                </a:solidFill>
                <a:latin typeface="Futura Bk" pitchFamily="34" charset="0"/>
              </a:defRPr>
            </a:lvl4pPr>
            <a:lvl5pPr>
              <a:defRPr>
                <a:solidFill>
                  <a:schemeClr val="bg1"/>
                </a:solidFill>
                <a:latin typeface="Futura Bk" pitchFamily="34" charset="0"/>
              </a:defRPr>
            </a:lvl5pPr>
          </a:lstStyle>
          <a:p>
            <a:pPr lvl="0"/>
            <a:r>
              <a:rPr lang="en-US" dirty="0" smtClean="0"/>
              <a:t>Subtitle Placeholder Here</a:t>
            </a:r>
          </a:p>
        </p:txBody>
      </p:sp>
      <p:pic>
        <p:nvPicPr>
          <p:cNvPr id="13" name="Picture 10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406607" y="4575175"/>
            <a:ext cx="39052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 bwMode="white">
          <a:xfrm>
            <a:off x="0" y="1"/>
            <a:ext cx="9144000" cy="5143500"/>
          </a:xfrm>
          <a:prstGeom prst="rect">
            <a:avLst/>
          </a:prstGeom>
          <a:gradFill flip="none" rotWithShape="1">
            <a:gsLst>
              <a:gs pos="13000">
                <a:srgbClr val="393B3D"/>
              </a:gs>
              <a:gs pos="50000">
                <a:srgbClr val="1A1819"/>
              </a:gs>
            </a:gsLst>
            <a:lin ang="63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234950" y="292608"/>
            <a:ext cx="8375650" cy="503992"/>
          </a:xfrm>
        </p:spPr>
        <p:txBody>
          <a:bodyPr anchor="t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ts val="31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00" baseline="0">
                <a:solidFill>
                  <a:schemeClr val="bg1"/>
                </a:solidFill>
                <a:latin typeface="Futura Bk" pitchFamily="34" charset="0"/>
              </a:defRPr>
            </a:lvl1pPr>
          </a:lstStyle>
          <a:p>
            <a:r>
              <a:rPr lang="en-US" dirty="0" smtClean="0"/>
              <a:t>SINGLE LINE TITLE</a:t>
            </a:r>
            <a:endParaRPr lang="en-US" dirty="0"/>
          </a:p>
        </p:txBody>
      </p:sp>
      <p:sp>
        <p:nvSpPr>
          <p:cNvPr id="12" name="TextBox 11"/>
          <p:cNvSpPr txBox="1"/>
          <p:nvPr userDrawn="1"/>
        </p:nvSpPr>
        <p:spPr bwMode="gray">
          <a:xfrm>
            <a:off x="248886" y="4805140"/>
            <a:ext cx="38404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</a:pPr>
            <a:fld id="{F445441D-5648-4C4E-924F-9D5109CAF161}" type="slidenum">
              <a:rPr lang="en-US" sz="700" kern="1200" smtClean="0">
                <a:solidFill>
                  <a:schemeClr val="tx1">
                    <a:lumMod val="50000"/>
                    <a:lumOff val="50000"/>
                  </a:schemeClr>
                </a:solidFill>
                <a:latin typeface="Futura Bk" pitchFamily="34" charset="0"/>
                <a:ea typeface="+mn-ea"/>
                <a:cs typeface="+mn-cs"/>
              </a:rPr>
              <a:pPr marL="0" algn="l" defTabSz="914400" rtl="0" eaLnBrk="1" fontAlgn="base" latinLnBrk="0" hangingPunct="1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700" kern="1200" dirty="0" smtClean="0">
              <a:solidFill>
                <a:schemeClr val="tx1">
                  <a:lumMod val="50000"/>
                  <a:lumOff val="50000"/>
                </a:schemeClr>
              </a:solidFill>
              <a:latin typeface="Futura Bk" pitchFamily="34" charset="0"/>
              <a:ea typeface="+mn-ea"/>
              <a:cs typeface="+mn-cs"/>
            </a:endParaRPr>
          </a:p>
        </p:txBody>
      </p:sp>
      <p:sp>
        <p:nvSpPr>
          <p:cNvPr id="13" name="TextBox 12"/>
          <p:cNvSpPr txBox="1"/>
          <p:nvPr userDrawn="1"/>
        </p:nvSpPr>
        <p:spPr bwMode="gray">
          <a:xfrm>
            <a:off x="501795" y="4805140"/>
            <a:ext cx="394335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l" defTabSz="914400" rtl="0" eaLnBrk="1" latinLnBrk="0" hangingPunct="1"/>
            <a:r>
              <a:rPr lang="en-US" sz="7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Futura Bk" pitchFamily="34" charset="0"/>
                <a:ea typeface="+mn-ea"/>
                <a:cs typeface="+mn-cs"/>
              </a:rPr>
              <a:t>© Copyright 2010 Hewlett-Packard Development Company, L.P. </a:t>
            </a:r>
            <a:endParaRPr lang="en-US" sz="700" kern="1200" dirty="0">
              <a:solidFill>
                <a:schemeClr val="tx1">
                  <a:lumMod val="50000"/>
                  <a:lumOff val="50000"/>
                </a:schemeClr>
              </a:solidFill>
              <a:latin typeface="Futura Bk" pitchFamily="34" charset="0"/>
              <a:ea typeface="+mn-ea"/>
              <a:cs typeface="+mn-cs"/>
            </a:endParaRPr>
          </a:p>
        </p:txBody>
      </p:sp>
      <p:pic>
        <p:nvPicPr>
          <p:cNvPr id="11" name="Picture 16"/>
          <p:cNvPicPr>
            <a:picLocks noChangeAspect="1" noChangeArrowheads="1"/>
          </p:cNvPicPr>
          <p:nvPr userDrawn="1"/>
        </p:nvPicPr>
        <p:blipFill>
          <a:blip r:embed="rId2" cstate="print"/>
          <a:srcRect r="5179" b="2089"/>
          <a:stretch>
            <a:fillRect/>
          </a:stretch>
        </p:blipFill>
        <p:spPr bwMode="auto">
          <a:xfrm>
            <a:off x="7918704" y="-240701"/>
            <a:ext cx="1225296" cy="53842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 bwMode="white">
          <a:xfrm>
            <a:off x="0" y="1"/>
            <a:ext cx="9144000" cy="5143500"/>
          </a:xfrm>
          <a:prstGeom prst="rect">
            <a:avLst/>
          </a:prstGeom>
          <a:gradFill flip="none" rotWithShape="1">
            <a:gsLst>
              <a:gs pos="0">
                <a:srgbClr val="5D5F62"/>
              </a:gs>
              <a:gs pos="90000">
                <a:srgbClr val="1A1819"/>
              </a:gs>
            </a:gsLst>
            <a:lin ang="63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0"/>
          <p:cNvSpPr>
            <a:spLocks noGrp="1"/>
          </p:cNvSpPr>
          <p:nvPr>
            <p:ph type="title" hasCustomPrompt="1"/>
          </p:nvPr>
        </p:nvSpPr>
        <p:spPr bwMode="black">
          <a:xfrm>
            <a:off x="822960" y="1508760"/>
            <a:ext cx="7543800" cy="1746504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ts val="36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242789" y="3639312"/>
            <a:ext cx="6400800" cy="886968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 sz="1500">
                <a:solidFill>
                  <a:schemeClr val="bg1"/>
                </a:solidFill>
                <a:latin typeface="Futura Bk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Speaker Name</a:t>
            </a:r>
          </a:p>
          <a:p>
            <a:r>
              <a:rPr lang="en-US" dirty="0" smtClean="0"/>
              <a:t>Job Title</a:t>
            </a:r>
          </a:p>
          <a:p>
            <a:r>
              <a:rPr lang="en-US" dirty="0" smtClean="0"/>
              <a:t>Date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Line Only no ang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 bwMode="white">
          <a:xfrm>
            <a:off x="0" y="1"/>
            <a:ext cx="9144000" cy="5143500"/>
          </a:xfrm>
          <a:prstGeom prst="rect">
            <a:avLst/>
          </a:prstGeom>
          <a:gradFill flip="none" rotWithShape="1">
            <a:gsLst>
              <a:gs pos="13000">
                <a:srgbClr val="393B3D"/>
              </a:gs>
              <a:gs pos="50000">
                <a:srgbClr val="1A1819"/>
              </a:gs>
            </a:gsLst>
            <a:lin ang="63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234950" y="292608"/>
            <a:ext cx="8375650" cy="503992"/>
          </a:xfrm>
        </p:spPr>
        <p:txBody>
          <a:bodyPr anchor="t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ts val="31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00" baseline="0">
                <a:solidFill>
                  <a:schemeClr val="bg1"/>
                </a:solidFill>
                <a:latin typeface="Futura Bk" pitchFamily="34" charset="0"/>
              </a:defRPr>
            </a:lvl1pPr>
          </a:lstStyle>
          <a:p>
            <a:r>
              <a:rPr lang="en-US" dirty="0" smtClean="0"/>
              <a:t>SINGLE LINE TITLE</a:t>
            </a:r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 bwMode="gray">
          <a:xfrm>
            <a:off x="248886" y="4805140"/>
            <a:ext cx="38404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</a:pPr>
            <a:fld id="{F445441D-5648-4C4E-924F-9D5109CAF161}" type="slidenum">
              <a:rPr lang="en-US" sz="700" kern="1200" smtClean="0">
                <a:solidFill>
                  <a:schemeClr val="tx1">
                    <a:lumMod val="50000"/>
                    <a:lumOff val="50000"/>
                  </a:schemeClr>
                </a:solidFill>
                <a:latin typeface="Futura Bk" pitchFamily="34" charset="0"/>
                <a:ea typeface="+mn-ea"/>
                <a:cs typeface="+mn-cs"/>
              </a:rPr>
              <a:pPr marL="0" algn="l" defTabSz="914400" rtl="0" eaLnBrk="1" fontAlgn="base" latinLnBrk="0" hangingPunct="1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700" kern="1200" dirty="0" smtClean="0">
              <a:solidFill>
                <a:schemeClr val="tx1">
                  <a:lumMod val="50000"/>
                  <a:lumOff val="50000"/>
                </a:schemeClr>
              </a:solidFill>
              <a:latin typeface="Futura Bk" pitchFamily="34" charset="0"/>
              <a:ea typeface="+mn-ea"/>
              <a:cs typeface="+mn-cs"/>
            </a:endParaRPr>
          </a:p>
        </p:txBody>
      </p:sp>
      <p:sp>
        <p:nvSpPr>
          <p:cNvPr id="11" name="TextBox 10"/>
          <p:cNvSpPr txBox="1"/>
          <p:nvPr userDrawn="1"/>
        </p:nvSpPr>
        <p:spPr bwMode="gray">
          <a:xfrm>
            <a:off x="501795" y="4805140"/>
            <a:ext cx="394335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l" defTabSz="914400" rtl="0" eaLnBrk="1" latinLnBrk="0" hangingPunct="1"/>
            <a:r>
              <a:rPr lang="en-US" sz="7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Futura Bk" pitchFamily="34" charset="0"/>
                <a:ea typeface="+mn-ea"/>
                <a:cs typeface="+mn-cs"/>
              </a:rPr>
              <a:t>© Copyright 2010 Hewlett-Packard Development Company, L.P. </a:t>
            </a:r>
            <a:endParaRPr lang="en-US" sz="700" kern="1200" dirty="0">
              <a:solidFill>
                <a:schemeClr val="tx1">
                  <a:lumMod val="50000"/>
                  <a:lumOff val="50000"/>
                </a:schemeClr>
              </a:solidFill>
              <a:latin typeface="Futura Bk" pitchFamily="34" charset="0"/>
              <a:ea typeface="+mn-ea"/>
              <a:cs typeface="+mn-cs"/>
            </a:endParaRPr>
          </a:p>
        </p:txBody>
      </p:sp>
      <p:pic>
        <p:nvPicPr>
          <p:cNvPr id="7" name="Picture 10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406607" y="4575175"/>
            <a:ext cx="39052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Line,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 bwMode="white">
          <a:xfrm>
            <a:off x="0" y="1"/>
            <a:ext cx="9144000" cy="5143500"/>
          </a:xfrm>
          <a:prstGeom prst="rect">
            <a:avLst/>
          </a:prstGeom>
          <a:gradFill flip="none" rotWithShape="1">
            <a:gsLst>
              <a:gs pos="13000">
                <a:srgbClr val="393B3D"/>
              </a:gs>
              <a:gs pos="50000">
                <a:srgbClr val="1A1819"/>
              </a:gs>
            </a:gsLst>
            <a:lin ang="63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234950" y="287826"/>
            <a:ext cx="8375650" cy="857250"/>
          </a:xfrm>
        </p:spPr>
        <p:txBody>
          <a:bodyPr anchor="t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ts val="31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00" baseline="0">
                <a:solidFill>
                  <a:schemeClr val="bg1"/>
                </a:solidFill>
                <a:latin typeface="Futura Bk" pitchFamily="34" charset="0"/>
              </a:defRPr>
            </a:lvl1pPr>
          </a:lstStyle>
          <a:p>
            <a:r>
              <a:rPr lang="en-US" dirty="0" smtClean="0"/>
              <a:t>DOUBLE LINE TITLE</a:t>
            </a:r>
            <a:br>
              <a:rPr lang="en-US" dirty="0" smtClean="0"/>
            </a:br>
            <a:r>
              <a:rPr lang="en-US" dirty="0" smtClean="0"/>
              <a:t>FOR ADDED CONTENT</a:t>
            </a:r>
            <a:endParaRPr lang="en-US" dirty="0"/>
          </a:p>
        </p:txBody>
      </p:sp>
      <p:sp>
        <p:nvSpPr>
          <p:cNvPr id="11" name="TextBox 10"/>
          <p:cNvSpPr txBox="1"/>
          <p:nvPr userDrawn="1"/>
        </p:nvSpPr>
        <p:spPr bwMode="gray">
          <a:xfrm>
            <a:off x="248886" y="4805140"/>
            <a:ext cx="38404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</a:pPr>
            <a:fld id="{F445441D-5648-4C4E-924F-9D5109CAF161}" type="slidenum">
              <a:rPr lang="en-US" sz="700" kern="1200" smtClean="0">
                <a:solidFill>
                  <a:schemeClr val="tx1">
                    <a:lumMod val="50000"/>
                    <a:lumOff val="50000"/>
                  </a:schemeClr>
                </a:solidFill>
                <a:latin typeface="Futura Bk" pitchFamily="34" charset="0"/>
                <a:ea typeface="+mn-ea"/>
                <a:cs typeface="+mn-cs"/>
              </a:rPr>
              <a:pPr marL="0" algn="l" defTabSz="914400" rtl="0" eaLnBrk="1" fontAlgn="base" latinLnBrk="0" hangingPunct="1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700" kern="1200" dirty="0" smtClean="0">
              <a:solidFill>
                <a:schemeClr val="tx1">
                  <a:lumMod val="50000"/>
                  <a:lumOff val="50000"/>
                </a:schemeClr>
              </a:solidFill>
              <a:latin typeface="Futura Bk" pitchFamily="34" charset="0"/>
              <a:ea typeface="+mn-ea"/>
              <a:cs typeface="+mn-cs"/>
            </a:endParaRPr>
          </a:p>
        </p:txBody>
      </p:sp>
      <p:sp>
        <p:nvSpPr>
          <p:cNvPr id="13" name="TextBox 12"/>
          <p:cNvSpPr txBox="1"/>
          <p:nvPr userDrawn="1"/>
        </p:nvSpPr>
        <p:spPr bwMode="gray">
          <a:xfrm>
            <a:off x="501795" y="4805140"/>
            <a:ext cx="394335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l" defTabSz="914400" rtl="0" eaLnBrk="1" latinLnBrk="0" hangingPunct="1"/>
            <a:r>
              <a:rPr lang="en-US" sz="7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Futura Bk" pitchFamily="34" charset="0"/>
                <a:ea typeface="+mn-ea"/>
                <a:cs typeface="+mn-cs"/>
              </a:rPr>
              <a:t>© Copyright 2010 Hewlett-Packard Development Company, L.P. </a:t>
            </a:r>
            <a:endParaRPr lang="en-US" sz="700" kern="1200" dirty="0">
              <a:solidFill>
                <a:schemeClr val="tx1">
                  <a:lumMod val="50000"/>
                  <a:lumOff val="50000"/>
                </a:schemeClr>
              </a:solidFill>
              <a:latin typeface="Futura Bk" pitchFamily="34" charset="0"/>
              <a:ea typeface="+mn-ea"/>
              <a:cs typeface="+mn-cs"/>
            </a:endParaRP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0"/>
          </p:nvPr>
        </p:nvSpPr>
        <p:spPr>
          <a:xfrm>
            <a:off x="256032" y="1280160"/>
            <a:ext cx="7662672" cy="331927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10000"/>
              </a:lnSpc>
              <a:spcBef>
                <a:spcPts val="1000"/>
              </a:spcBef>
              <a:defRPr/>
            </a:lvl1pPr>
            <a:lvl2pPr marL="338138" indent="-106363">
              <a:lnSpc>
                <a:spcPct val="110000"/>
              </a:lnSpc>
              <a:spcBef>
                <a:spcPts val="500"/>
              </a:spcBef>
              <a:buSzPct val="80000"/>
              <a:buFont typeface="Arial" pitchFamily="34" charset="0"/>
              <a:buChar char="•"/>
              <a:tabLst/>
              <a:defRPr sz="1600"/>
            </a:lvl2pPr>
            <a:lvl3pPr marL="573088" indent="-169863">
              <a:lnSpc>
                <a:spcPct val="110000"/>
              </a:lnSpc>
              <a:spcBef>
                <a:spcPts val="400"/>
              </a:spcBef>
              <a:buSzPct val="100000"/>
              <a:buFont typeface="Futura Bk" pitchFamily="34" charset="0"/>
              <a:buChar char="–"/>
              <a:defRPr sz="1200"/>
            </a:lvl3pPr>
            <a:lvl4pPr marL="795338" indent="-112713">
              <a:lnSpc>
                <a:spcPct val="110000"/>
              </a:lnSpc>
              <a:spcBef>
                <a:spcPts val="400"/>
              </a:spcBef>
              <a:buSzPct val="80000"/>
              <a:buFont typeface="Arial" pitchFamily="34" charset="0"/>
              <a:buChar char="•"/>
              <a:defRPr sz="1200"/>
            </a:lvl4pPr>
            <a:lvl5pPr marL="1027113" indent="-166688" defTabSz="744538">
              <a:lnSpc>
                <a:spcPct val="110000"/>
              </a:lnSpc>
              <a:spcBef>
                <a:spcPts val="400"/>
              </a:spcBef>
              <a:buSzPct val="100000"/>
              <a:buFont typeface="Futura Bk" pitchFamily="34" charset="0"/>
              <a:buChar char="−"/>
              <a:defRPr sz="12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10" name="Picture 16"/>
          <p:cNvPicPr>
            <a:picLocks noChangeAspect="1" noChangeArrowheads="1"/>
          </p:cNvPicPr>
          <p:nvPr userDrawn="1"/>
        </p:nvPicPr>
        <p:blipFill>
          <a:blip r:embed="rId2" cstate="print"/>
          <a:srcRect r="5179" b="2089"/>
          <a:stretch>
            <a:fillRect/>
          </a:stretch>
        </p:blipFill>
        <p:spPr bwMode="auto">
          <a:xfrm>
            <a:off x="7918704" y="-240701"/>
            <a:ext cx="1225296" cy="53842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Line, with Content no ang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 bwMode="white">
          <a:xfrm>
            <a:off x="0" y="1"/>
            <a:ext cx="9144000" cy="5143499"/>
          </a:xfrm>
          <a:prstGeom prst="rect">
            <a:avLst/>
          </a:prstGeom>
          <a:gradFill flip="none" rotWithShape="1">
            <a:gsLst>
              <a:gs pos="13000">
                <a:srgbClr val="393B3D"/>
              </a:gs>
              <a:gs pos="50000">
                <a:srgbClr val="1A1819"/>
              </a:gs>
            </a:gsLst>
            <a:lin ang="63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234950" y="287826"/>
            <a:ext cx="8375650" cy="857250"/>
          </a:xfrm>
        </p:spPr>
        <p:txBody>
          <a:bodyPr anchor="t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ts val="31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00" baseline="0">
                <a:solidFill>
                  <a:schemeClr val="bg1"/>
                </a:solidFill>
                <a:latin typeface="Futura Bk" pitchFamily="34" charset="0"/>
              </a:defRPr>
            </a:lvl1pPr>
          </a:lstStyle>
          <a:p>
            <a:r>
              <a:rPr lang="en-US" dirty="0" smtClean="0"/>
              <a:t>DOUBLE LINE TITLE</a:t>
            </a:r>
            <a:br>
              <a:rPr lang="en-US" dirty="0" smtClean="0"/>
            </a:br>
            <a:r>
              <a:rPr lang="en-US" dirty="0" smtClean="0"/>
              <a:t>FOR ADDED CONTENT</a:t>
            </a:r>
            <a:endParaRPr lang="en-US" dirty="0"/>
          </a:p>
        </p:txBody>
      </p:sp>
      <p:sp>
        <p:nvSpPr>
          <p:cNvPr id="11" name="TextBox 10"/>
          <p:cNvSpPr txBox="1"/>
          <p:nvPr userDrawn="1"/>
        </p:nvSpPr>
        <p:spPr bwMode="gray">
          <a:xfrm>
            <a:off x="248886" y="4805140"/>
            <a:ext cx="38404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</a:pPr>
            <a:fld id="{F445441D-5648-4C4E-924F-9D5109CAF161}" type="slidenum">
              <a:rPr lang="en-US" sz="700" kern="1200" smtClean="0">
                <a:solidFill>
                  <a:schemeClr val="tx1">
                    <a:lumMod val="50000"/>
                    <a:lumOff val="50000"/>
                  </a:schemeClr>
                </a:solidFill>
                <a:latin typeface="Futura Bk" pitchFamily="34" charset="0"/>
                <a:ea typeface="+mn-ea"/>
                <a:cs typeface="+mn-cs"/>
              </a:rPr>
              <a:pPr marL="0" algn="l" defTabSz="914400" rtl="0" eaLnBrk="1" fontAlgn="base" latinLnBrk="0" hangingPunct="1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700" kern="1200" dirty="0" smtClean="0">
              <a:solidFill>
                <a:schemeClr val="tx1">
                  <a:lumMod val="50000"/>
                  <a:lumOff val="50000"/>
                </a:schemeClr>
              </a:solidFill>
              <a:latin typeface="Futura Bk" pitchFamily="34" charset="0"/>
              <a:ea typeface="+mn-ea"/>
              <a:cs typeface="+mn-cs"/>
            </a:endParaRPr>
          </a:p>
        </p:txBody>
      </p:sp>
      <p:sp>
        <p:nvSpPr>
          <p:cNvPr id="13" name="TextBox 12"/>
          <p:cNvSpPr txBox="1"/>
          <p:nvPr userDrawn="1"/>
        </p:nvSpPr>
        <p:spPr bwMode="gray">
          <a:xfrm>
            <a:off x="501795" y="4805140"/>
            <a:ext cx="394335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l" defTabSz="914400" rtl="0" eaLnBrk="1" latinLnBrk="0" hangingPunct="1"/>
            <a:r>
              <a:rPr lang="en-US" sz="7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Futura Bk" pitchFamily="34" charset="0"/>
                <a:ea typeface="+mn-ea"/>
                <a:cs typeface="+mn-cs"/>
              </a:rPr>
              <a:t>© Copyright 2010 Hewlett-Packard Development Company, L.P. </a:t>
            </a:r>
            <a:endParaRPr lang="en-US" sz="700" kern="1200" dirty="0">
              <a:solidFill>
                <a:schemeClr val="tx1">
                  <a:lumMod val="50000"/>
                  <a:lumOff val="50000"/>
                </a:schemeClr>
              </a:solidFill>
              <a:latin typeface="Futura Bk" pitchFamily="34" charset="0"/>
              <a:ea typeface="+mn-ea"/>
              <a:cs typeface="+mn-cs"/>
            </a:endParaRP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0"/>
          </p:nvPr>
        </p:nvSpPr>
        <p:spPr>
          <a:xfrm>
            <a:off x="256032" y="1280160"/>
            <a:ext cx="7662672" cy="331927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10000"/>
              </a:lnSpc>
              <a:spcBef>
                <a:spcPts val="1000"/>
              </a:spcBef>
              <a:defRPr/>
            </a:lvl1pPr>
            <a:lvl2pPr marL="338138" indent="-106363">
              <a:lnSpc>
                <a:spcPct val="110000"/>
              </a:lnSpc>
              <a:spcBef>
                <a:spcPts val="500"/>
              </a:spcBef>
              <a:buSzPct val="80000"/>
              <a:buFont typeface="Arial" pitchFamily="34" charset="0"/>
              <a:buChar char="•"/>
              <a:tabLst/>
              <a:defRPr sz="1600"/>
            </a:lvl2pPr>
            <a:lvl3pPr marL="573088" indent="-169863">
              <a:lnSpc>
                <a:spcPct val="110000"/>
              </a:lnSpc>
              <a:spcBef>
                <a:spcPts val="400"/>
              </a:spcBef>
              <a:buSzPct val="100000"/>
              <a:buFont typeface="Futura Bk" pitchFamily="34" charset="0"/>
              <a:buChar char="–"/>
              <a:defRPr sz="1200"/>
            </a:lvl3pPr>
            <a:lvl4pPr marL="795338" indent="-112713">
              <a:lnSpc>
                <a:spcPct val="110000"/>
              </a:lnSpc>
              <a:spcBef>
                <a:spcPts val="400"/>
              </a:spcBef>
              <a:buSzPct val="80000"/>
              <a:buFont typeface="Arial" pitchFamily="34" charset="0"/>
              <a:buChar char="•"/>
              <a:defRPr sz="1200"/>
            </a:lvl4pPr>
            <a:lvl5pPr marL="1027113" indent="-166688" defTabSz="744538">
              <a:lnSpc>
                <a:spcPct val="110000"/>
              </a:lnSpc>
              <a:spcBef>
                <a:spcPts val="400"/>
              </a:spcBef>
              <a:buSzPct val="100000"/>
              <a:buFont typeface="Futura Bk" pitchFamily="34" charset="0"/>
              <a:buChar char="−"/>
              <a:defRPr sz="12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8" name="Picture 10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406607" y="4575175"/>
            <a:ext cx="39052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Lin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 bwMode="white">
          <a:xfrm>
            <a:off x="0" y="1"/>
            <a:ext cx="9144000" cy="5143499"/>
          </a:xfrm>
          <a:prstGeom prst="rect">
            <a:avLst/>
          </a:prstGeom>
          <a:gradFill flip="none" rotWithShape="1">
            <a:gsLst>
              <a:gs pos="13000">
                <a:srgbClr val="393B3D"/>
              </a:gs>
              <a:gs pos="50000">
                <a:srgbClr val="1A1819"/>
              </a:gs>
            </a:gsLst>
            <a:lin ang="63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234950" y="287826"/>
            <a:ext cx="8375650" cy="857250"/>
          </a:xfrm>
        </p:spPr>
        <p:txBody>
          <a:bodyPr anchor="t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ts val="31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00" baseline="0">
                <a:solidFill>
                  <a:schemeClr val="bg1"/>
                </a:solidFill>
                <a:latin typeface="Futura Bk" pitchFamily="34" charset="0"/>
              </a:defRPr>
            </a:lvl1pPr>
          </a:lstStyle>
          <a:p>
            <a:r>
              <a:rPr lang="en-US" dirty="0" smtClean="0"/>
              <a:t>DOUBLE LINE TITLE</a:t>
            </a:r>
            <a:br>
              <a:rPr lang="en-US" dirty="0" smtClean="0"/>
            </a:br>
            <a:r>
              <a:rPr lang="en-US" dirty="0" smtClean="0"/>
              <a:t>FOR ADDED CONTENT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246888" y="1083818"/>
            <a:ext cx="8366760" cy="4023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2000" kern="1200" dirty="0" smtClean="0">
                <a:solidFill>
                  <a:srgbClr val="FFFFFF"/>
                </a:solidFill>
                <a:latin typeface="Futura Bk" pitchFamily="34" charset="0"/>
                <a:ea typeface="+mn-ea"/>
                <a:cs typeface="+mn-cs"/>
              </a:defRPr>
            </a:lvl1pPr>
            <a:lvl2pPr>
              <a:defRPr lang="en-US" sz="2000" kern="1200" dirty="0" smtClean="0">
                <a:solidFill>
                  <a:srgbClr val="FFFFFF"/>
                </a:solidFill>
                <a:latin typeface="Futura Bk" pitchFamily="34" charset="0"/>
                <a:ea typeface="+mn-ea"/>
                <a:cs typeface="+mn-cs"/>
              </a:defRPr>
            </a:lvl2pPr>
            <a:lvl3pPr>
              <a:defRPr lang="en-US" sz="2000" kern="1200" dirty="0" smtClean="0">
                <a:solidFill>
                  <a:srgbClr val="FFFFFF"/>
                </a:solidFill>
                <a:latin typeface="Futura Bk" pitchFamily="34" charset="0"/>
                <a:ea typeface="+mn-ea"/>
                <a:cs typeface="+mn-cs"/>
              </a:defRPr>
            </a:lvl3pPr>
            <a:lvl4pPr>
              <a:defRPr lang="en-US" sz="2000" kern="1200" dirty="0" smtClean="0">
                <a:solidFill>
                  <a:srgbClr val="FFFFFF"/>
                </a:solidFill>
                <a:latin typeface="Futura Bk" pitchFamily="34" charset="0"/>
                <a:ea typeface="+mn-ea"/>
                <a:cs typeface="+mn-cs"/>
              </a:defRPr>
            </a:lvl4pPr>
            <a:lvl5pPr>
              <a:defRPr lang="en-US" sz="2000" kern="1200" dirty="0" smtClean="0">
                <a:solidFill>
                  <a:srgbClr val="FFFFFF"/>
                </a:solidFill>
                <a:latin typeface="Futura Bk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Subtitle Placeholder Here</a:t>
            </a:r>
          </a:p>
        </p:txBody>
      </p:sp>
      <p:sp>
        <p:nvSpPr>
          <p:cNvPr id="14" name="TextBox 13"/>
          <p:cNvSpPr txBox="1"/>
          <p:nvPr userDrawn="1"/>
        </p:nvSpPr>
        <p:spPr bwMode="gray">
          <a:xfrm>
            <a:off x="248886" y="4805140"/>
            <a:ext cx="38404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</a:pPr>
            <a:fld id="{F445441D-5648-4C4E-924F-9D5109CAF161}" type="slidenum">
              <a:rPr lang="en-US" sz="700" kern="1200" smtClean="0">
                <a:solidFill>
                  <a:schemeClr val="tx1">
                    <a:lumMod val="50000"/>
                    <a:lumOff val="50000"/>
                  </a:schemeClr>
                </a:solidFill>
                <a:latin typeface="Futura Bk" pitchFamily="34" charset="0"/>
                <a:ea typeface="+mn-ea"/>
                <a:cs typeface="+mn-cs"/>
              </a:rPr>
              <a:pPr marL="0" algn="l" defTabSz="914400" rtl="0" eaLnBrk="1" fontAlgn="base" latinLnBrk="0" hangingPunct="1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700" kern="1200" dirty="0" smtClean="0">
              <a:solidFill>
                <a:schemeClr val="tx1">
                  <a:lumMod val="50000"/>
                  <a:lumOff val="50000"/>
                </a:schemeClr>
              </a:solidFill>
              <a:latin typeface="Futura Bk" pitchFamily="34" charset="0"/>
              <a:ea typeface="+mn-ea"/>
              <a:cs typeface="+mn-cs"/>
            </a:endParaRPr>
          </a:p>
        </p:txBody>
      </p:sp>
      <p:sp>
        <p:nvSpPr>
          <p:cNvPr id="15" name="TextBox 14"/>
          <p:cNvSpPr txBox="1"/>
          <p:nvPr userDrawn="1"/>
        </p:nvSpPr>
        <p:spPr bwMode="gray">
          <a:xfrm>
            <a:off x="501795" y="4805140"/>
            <a:ext cx="394335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l" defTabSz="914400" rtl="0" eaLnBrk="1" latinLnBrk="0" hangingPunct="1"/>
            <a:r>
              <a:rPr lang="en-US" sz="7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Futura Bk" pitchFamily="34" charset="0"/>
                <a:ea typeface="+mn-ea"/>
                <a:cs typeface="+mn-cs"/>
              </a:rPr>
              <a:t>© Copyright 2010 Hewlett-Packard Development Company, L.P. </a:t>
            </a:r>
            <a:endParaRPr lang="en-US" sz="700" kern="1200" dirty="0">
              <a:solidFill>
                <a:schemeClr val="tx1">
                  <a:lumMod val="50000"/>
                  <a:lumOff val="50000"/>
                </a:schemeClr>
              </a:solidFill>
              <a:latin typeface="Futura Bk" pitchFamily="34" charset="0"/>
              <a:ea typeface="+mn-ea"/>
              <a:cs typeface="+mn-cs"/>
            </a:endParaRPr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0"/>
          </p:nvPr>
        </p:nvSpPr>
        <p:spPr>
          <a:xfrm>
            <a:off x="256032" y="1628775"/>
            <a:ext cx="7662672" cy="297180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10000"/>
              </a:lnSpc>
              <a:spcBef>
                <a:spcPts val="1000"/>
              </a:spcBef>
              <a:defRPr/>
            </a:lvl1pPr>
            <a:lvl2pPr marL="338138" indent="-106363">
              <a:lnSpc>
                <a:spcPct val="110000"/>
              </a:lnSpc>
              <a:spcBef>
                <a:spcPts val="500"/>
              </a:spcBef>
              <a:buSzPct val="80000"/>
              <a:buFont typeface="Arial" pitchFamily="34" charset="0"/>
              <a:buChar char="•"/>
              <a:tabLst/>
              <a:defRPr sz="1600"/>
            </a:lvl2pPr>
            <a:lvl3pPr marL="573088" indent="-169863">
              <a:lnSpc>
                <a:spcPct val="110000"/>
              </a:lnSpc>
              <a:spcBef>
                <a:spcPts val="400"/>
              </a:spcBef>
              <a:buSzPct val="100000"/>
              <a:buFont typeface="Futura Bk" pitchFamily="34" charset="0"/>
              <a:buChar char="–"/>
              <a:defRPr sz="1200"/>
            </a:lvl3pPr>
            <a:lvl4pPr marL="795338" indent="-112713">
              <a:lnSpc>
                <a:spcPct val="110000"/>
              </a:lnSpc>
              <a:spcBef>
                <a:spcPts val="400"/>
              </a:spcBef>
              <a:buSzPct val="80000"/>
              <a:buFont typeface="Arial" pitchFamily="34" charset="0"/>
              <a:buChar char="•"/>
              <a:defRPr sz="1200"/>
            </a:lvl4pPr>
            <a:lvl5pPr marL="1027113" indent="-166688" defTabSz="744538">
              <a:lnSpc>
                <a:spcPct val="110000"/>
              </a:lnSpc>
              <a:spcBef>
                <a:spcPts val="400"/>
              </a:spcBef>
              <a:buSzPct val="100000"/>
              <a:buFont typeface="Futura Bk" pitchFamily="34" charset="0"/>
              <a:buChar char="−"/>
              <a:defRPr sz="12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16" name="Picture 16"/>
          <p:cNvPicPr>
            <a:picLocks noChangeAspect="1" noChangeArrowheads="1"/>
          </p:cNvPicPr>
          <p:nvPr userDrawn="1"/>
        </p:nvPicPr>
        <p:blipFill>
          <a:blip r:embed="rId2" cstate="print"/>
          <a:srcRect r="5179" b="2089"/>
          <a:stretch>
            <a:fillRect/>
          </a:stretch>
        </p:blipFill>
        <p:spPr bwMode="auto">
          <a:xfrm>
            <a:off x="7918704" y="-240701"/>
            <a:ext cx="1225296" cy="53842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Line, Subtitle and Content no ang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 bwMode="white">
          <a:xfrm>
            <a:off x="0" y="1"/>
            <a:ext cx="9144000" cy="5143500"/>
          </a:xfrm>
          <a:prstGeom prst="rect">
            <a:avLst/>
          </a:prstGeom>
          <a:gradFill flip="none" rotWithShape="1">
            <a:gsLst>
              <a:gs pos="13000">
                <a:srgbClr val="393B3D"/>
              </a:gs>
              <a:gs pos="50000">
                <a:srgbClr val="1A1819"/>
              </a:gs>
            </a:gsLst>
            <a:lin ang="63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234950" y="287826"/>
            <a:ext cx="8375650" cy="857250"/>
          </a:xfrm>
        </p:spPr>
        <p:txBody>
          <a:bodyPr anchor="t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ts val="31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00" baseline="0">
                <a:solidFill>
                  <a:schemeClr val="bg1"/>
                </a:solidFill>
                <a:latin typeface="Futura Bk" pitchFamily="34" charset="0"/>
              </a:defRPr>
            </a:lvl1pPr>
          </a:lstStyle>
          <a:p>
            <a:r>
              <a:rPr lang="en-US" dirty="0" smtClean="0"/>
              <a:t>DOUBLE LINE TITLE</a:t>
            </a:r>
            <a:br>
              <a:rPr lang="en-US" dirty="0" smtClean="0"/>
            </a:br>
            <a:r>
              <a:rPr lang="en-US" dirty="0" smtClean="0"/>
              <a:t>FOR ADDED CONTENT</a:t>
            </a:r>
            <a:endParaRPr lang="en-US" dirty="0"/>
          </a:p>
        </p:txBody>
      </p:sp>
      <p:sp>
        <p:nvSpPr>
          <p:cNvPr id="11" name="TextBox 10"/>
          <p:cNvSpPr txBox="1"/>
          <p:nvPr userDrawn="1"/>
        </p:nvSpPr>
        <p:spPr bwMode="gray">
          <a:xfrm>
            <a:off x="248886" y="4805140"/>
            <a:ext cx="38404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</a:pPr>
            <a:fld id="{F445441D-5648-4C4E-924F-9D5109CAF161}" type="slidenum">
              <a:rPr lang="en-US" sz="700" kern="1200" smtClean="0">
                <a:solidFill>
                  <a:schemeClr val="tx1">
                    <a:lumMod val="50000"/>
                    <a:lumOff val="50000"/>
                  </a:schemeClr>
                </a:solidFill>
                <a:latin typeface="Futura Bk" pitchFamily="34" charset="0"/>
                <a:ea typeface="+mn-ea"/>
                <a:cs typeface="+mn-cs"/>
              </a:rPr>
              <a:pPr marL="0" algn="l" defTabSz="914400" rtl="0" eaLnBrk="1" fontAlgn="base" latinLnBrk="0" hangingPunct="1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700" kern="1200" dirty="0" smtClean="0">
              <a:solidFill>
                <a:schemeClr val="tx1">
                  <a:lumMod val="50000"/>
                  <a:lumOff val="50000"/>
                </a:schemeClr>
              </a:solidFill>
              <a:latin typeface="Futura Bk" pitchFamily="34" charset="0"/>
              <a:ea typeface="+mn-ea"/>
              <a:cs typeface="+mn-cs"/>
            </a:endParaRPr>
          </a:p>
        </p:txBody>
      </p:sp>
      <p:sp>
        <p:nvSpPr>
          <p:cNvPr id="14" name="TextBox 13"/>
          <p:cNvSpPr txBox="1"/>
          <p:nvPr userDrawn="1"/>
        </p:nvSpPr>
        <p:spPr bwMode="gray">
          <a:xfrm>
            <a:off x="501795" y="4805140"/>
            <a:ext cx="394335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l" defTabSz="914400" rtl="0" eaLnBrk="1" latinLnBrk="0" hangingPunct="1"/>
            <a:r>
              <a:rPr lang="en-US" sz="7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Futura Bk" pitchFamily="34" charset="0"/>
                <a:ea typeface="+mn-ea"/>
                <a:cs typeface="+mn-cs"/>
              </a:rPr>
              <a:t>© Copyright 2010 Hewlett-Packard Development Company, L.P. </a:t>
            </a:r>
            <a:endParaRPr lang="en-US" sz="700" kern="1200" dirty="0">
              <a:solidFill>
                <a:schemeClr val="tx1">
                  <a:lumMod val="50000"/>
                  <a:lumOff val="50000"/>
                </a:schemeClr>
              </a:solidFill>
              <a:latin typeface="Futura Bk" pitchFamily="34" charset="0"/>
              <a:ea typeface="+mn-ea"/>
              <a:cs typeface="+mn-cs"/>
            </a:endParaRPr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246888" y="1083818"/>
            <a:ext cx="8366760" cy="4023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2000" kern="1200" dirty="0" smtClean="0">
                <a:solidFill>
                  <a:srgbClr val="FFFFFF"/>
                </a:solidFill>
                <a:latin typeface="Futura Bk" pitchFamily="34" charset="0"/>
                <a:ea typeface="+mn-ea"/>
                <a:cs typeface="+mn-cs"/>
              </a:defRPr>
            </a:lvl1pPr>
            <a:lvl2pPr>
              <a:defRPr lang="en-US" sz="2000" kern="1200" dirty="0" smtClean="0">
                <a:solidFill>
                  <a:srgbClr val="FFFFFF"/>
                </a:solidFill>
                <a:latin typeface="Futura Bk" pitchFamily="34" charset="0"/>
                <a:ea typeface="+mn-ea"/>
                <a:cs typeface="+mn-cs"/>
              </a:defRPr>
            </a:lvl2pPr>
            <a:lvl3pPr>
              <a:defRPr lang="en-US" sz="2000" kern="1200" dirty="0" smtClean="0">
                <a:solidFill>
                  <a:srgbClr val="FFFFFF"/>
                </a:solidFill>
                <a:latin typeface="Futura Bk" pitchFamily="34" charset="0"/>
                <a:ea typeface="+mn-ea"/>
                <a:cs typeface="+mn-cs"/>
              </a:defRPr>
            </a:lvl3pPr>
            <a:lvl4pPr>
              <a:defRPr lang="en-US" sz="2000" kern="1200" dirty="0" smtClean="0">
                <a:solidFill>
                  <a:srgbClr val="FFFFFF"/>
                </a:solidFill>
                <a:latin typeface="Futura Bk" pitchFamily="34" charset="0"/>
                <a:ea typeface="+mn-ea"/>
                <a:cs typeface="+mn-cs"/>
              </a:defRPr>
            </a:lvl4pPr>
            <a:lvl5pPr>
              <a:defRPr lang="en-US" sz="2000" kern="1200" dirty="0" smtClean="0">
                <a:solidFill>
                  <a:srgbClr val="FFFFFF"/>
                </a:solidFill>
                <a:latin typeface="Futura Bk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Subtitle Placeholder Here</a:t>
            </a: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0"/>
          </p:nvPr>
        </p:nvSpPr>
        <p:spPr>
          <a:xfrm>
            <a:off x="256032" y="1628775"/>
            <a:ext cx="7662672" cy="297180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10000"/>
              </a:lnSpc>
              <a:spcBef>
                <a:spcPts val="1000"/>
              </a:spcBef>
              <a:defRPr/>
            </a:lvl1pPr>
            <a:lvl2pPr marL="338138" indent="-106363">
              <a:lnSpc>
                <a:spcPct val="110000"/>
              </a:lnSpc>
              <a:spcBef>
                <a:spcPts val="500"/>
              </a:spcBef>
              <a:buSzPct val="80000"/>
              <a:buFont typeface="Arial" pitchFamily="34" charset="0"/>
              <a:buChar char="•"/>
              <a:tabLst/>
              <a:defRPr sz="1600"/>
            </a:lvl2pPr>
            <a:lvl3pPr marL="573088" indent="-169863">
              <a:lnSpc>
                <a:spcPct val="110000"/>
              </a:lnSpc>
              <a:spcBef>
                <a:spcPts val="400"/>
              </a:spcBef>
              <a:buSzPct val="100000"/>
              <a:buFont typeface="Futura Bk" pitchFamily="34" charset="0"/>
              <a:buChar char="–"/>
              <a:defRPr sz="1200"/>
            </a:lvl3pPr>
            <a:lvl4pPr marL="795338" indent="-112713">
              <a:lnSpc>
                <a:spcPct val="110000"/>
              </a:lnSpc>
              <a:spcBef>
                <a:spcPts val="400"/>
              </a:spcBef>
              <a:buSzPct val="80000"/>
              <a:buFont typeface="Arial" pitchFamily="34" charset="0"/>
              <a:buChar char="•"/>
              <a:defRPr sz="1200"/>
            </a:lvl4pPr>
            <a:lvl5pPr marL="1027113" indent="-166688" defTabSz="744538">
              <a:lnSpc>
                <a:spcPct val="110000"/>
              </a:lnSpc>
              <a:spcBef>
                <a:spcPts val="400"/>
              </a:spcBef>
              <a:buSzPct val="100000"/>
              <a:buFont typeface="Futura Bk" pitchFamily="34" charset="0"/>
              <a:buChar char="−"/>
              <a:defRPr sz="12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10" name="Picture 10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406607" y="4575175"/>
            <a:ext cx="39052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Line,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 bwMode="white">
          <a:xfrm>
            <a:off x="0" y="1"/>
            <a:ext cx="9144000" cy="5143499"/>
          </a:xfrm>
          <a:prstGeom prst="rect">
            <a:avLst/>
          </a:prstGeom>
          <a:gradFill flip="none" rotWithShape="1">
            <a:gsLst>
              <a:gs pos="13000">
                <a:srgbClr val="393B3D"/>
              </a:gs>
              <a:gs pos="50000">
                <a:srgbClr val="1A1819"/>
              </a:gs>
            </a:gsLst>
            <a:lin ang="63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234950" y="287826"/>
            <a:ext cx="8375650" cy="857250"/>
          </a:xfrm>
        </p:spPr>
        <p:txBody>
          <a:bodyPr anchor="t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ts val="31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00" baseline="0">
                <a:solidFill>
                  <a:schemeClr val="bg1"/>
                </a:solidFill>
                <a:latin typeface="Futura Bk" pitchFamily="34" charset="0"/>
              </a:defRPr>
            </a:lvl1pPr>
          </a:lstStyle>
          <a:p>
            <a:r>
              <a:rPr lang="en-US" dirty="0" smtClean="0"/>
              <a:t>DOUBLE LINE TITLE</a:t>
            </a:r>
            <a:br>
              <a:rPr lang="en-US" dirty="0" smtClean="0"/>
            </a:br>
            <a:r>
              <a:rPr lang="en-US" dirty="0" smtClean="0"/>
              <a:t>FOR ADDED CONTENT</a:t>
            </a:r>
            <a:endParaRPr lang="en-US" dirty="0"/>
          </a:p>
        </p:txBody>
      </p:sp>
      <p:sp>
        <p:nvSpPr>
          <p:cNvPr id="15" name="TextBox 14"/>
          <p:cNvSpPr txBox="1"/>
          <p:nvPr userDrawn="1"/>
        </p:nvSpPr>
        <p:spPr bwMode="gray">
          <a:xfrm>
            <a:off x="248886" y="4805140"/>
            <a:ext cx="38404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</a:pPr>
            <a:fld id="{F445441D-5648-4C4E-924F-9D5109CAF161}" type="slidenum">
              <a:rPr lang="en-US" sz="700" kern="1200" smtClean="0">
                <a:solidFill>
                  <a:schemeClr val="tx1">
                    <a:lumMod val="50000"/>
                    <a:lumOff val="50000"/>
                  </a:schemeClr>
                </a:solidFill>
                <a:latin typeface="Futura Bk" pitchFamily="34" charset="0"/>
                <a:ea typeface="+mn-ea"/>
                <a:cs typeface="+mn-cs"/>
              </a:rPr>
              <a:pPr marL="0" algn="l" defTabSz="914400" rtl="0" eaLnBrk="1" fontAlgn="base" latinLnBrk="0" hangingPunct="1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700" kern="1200" dirty="0" smtClean="0">
              <a:solidFill>
                <a:schemeClr val="tx1">
                  <a:lumMod val="50000"/>
                  <a:lumOff val="50000"/>
                </a:schemeClr>
              </a:solidFill>
              <a:latin typeface="Futura Bk" pitchFamily="34" charset="0"/>
              <a:ea typeface="+mn-ea"/>
              <a:cs typeface="+mn-cs"/>
            </a:endParaRPr>
          </a:p>
        </p:txBody>
      </p:sp>
      <p:sp>
        <p:nvSpPr>
          <p:cNvPr id="16" name="TextBox 15"/>
          <p:cNvSpPr txBox="1"/>
          <p:nvPr userDrawn="1"/>
        </p:nvSpPr>
        <p:spPr bwMode="gray">
          <a:xfrm>
            <a:off x="501795" y="4805140"/>
            <a:ext cx="394335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l" defTabSz="914400" rtl="0" eaLnBrk="1" latinLnBrk="0" hangingPunct="1"/>
            <a:r>
              <a:rPr lang="en-US" sz="7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Futura Bk" pitchFamily="34" charset="0"/>
                <a:ea typeface="+mn-ea"/>
                <a:cs typeface="+mn-cs"/>
              </a:rPr>
              <a:t>© Copyright 2010 Hewlett-Packard Development Company, L.P. </a:t>
            </a:r>
            <a:endParaRPr lang="en-US" sz="700" kern="1200" dirty="0">
              <a:solidFill>
                <a:schemeClr val="tx1">
                  <a:lumMod val="50000"/>
                  <a:lumOff val="50000"/>
                </a:schemeClr>
              </a:solidFill>
              <a:latin typeface="Futura Bk" pitchFamily="34" charset="0"/>
              <a:ea typeface="+mn-ea"/>
              <a:cs typeface="+mn-cs"/>
            </a:endParaRPr>
          </a:p>
        </p:txBody>
      </p:sp>
      <p:sp>
        <p:nvSpPr>
          <p:cNvPr id="10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246888" y="1083818"/>
            <a:ext cx="8366760" cy="4023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2000" kern="1200" dirty="0" smtClean="0">
                <a:solidFill>
                  <a:srgbClr val="FFFFFF"/>
                </a:solidFill>
                <a:latin typeface="Futura Bk" pitchFamily="34" charset="0"/>
                <a:ea typeface="+mn-ea"/>
                <a:cs typeface="+mn-cs"/>
              </a:defRPr>
            </a:lvl1pPr>
            <a:lvl2pPr>
              <a:defRPr lang="en-US" sz="2000" kern="1200" dirty="0" smtClean="0">
                <a:solidFill>
                  <a:srgbClr val="FFFFFF"/>
                </a:solidFill>
                <a:latin typeface="Futura Bk" pitchFamily="34" charset="0"/>
                <a:ea typeface="+mn-ea"/>
                <a:cs typeface="+mn-cs"/>
              </a:defRPr>
            </a:lvl2pPr>
            <a:lvl3pPr>
              <a:defRPr lang="en-US" sz="2000" kern="1200" dirty="0" smtClean="0">
                <a:solidFill>
                  <a:srgbClr val="FFFFFF"/>
                </a:solidFill>
                <a:latin typeface="Futura Bk" pitchFamily="34" charset="0"/>
                <a:ea typeface="+mn-ea"/>
                <a:cs typeface="+mn-cs"/>
              </a:defRPr>
            </a:lvl3pPr>
            <a:lvl4pPr>
              <a:defRPr lang="en-US" sz="2000" kern="1200" dirty="0" smtClean="0">
                <a:solidFill>
                  <a:srgbClr val="FFFFFF"/>
                </a:solidFill>
                <a:latin typeface="Futura Bk" pitchFamily="34" charset="0"/>
                <a:ea typeface="+mn-ea"/>
                <a:cs typeface="+mn-cs"/>
              </a:defRPr>
            </a:lvl4pPr>
            <a:lvl5pPr>
              <a:defRPr lang="en-US" sz="2000" kern="1200" dirty="0" smtClean="0">
                <a:solidFill>
                  <a:srgbClr val="FFFFFF"/>
                </a:solidFill>
                <a:latin typeface="Futura Bk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Subtitle Placeholder Here</a:t>
            </a:r>
          </a:p>
        </p:txBody>
      </p:sp>
      <p:pic>
        <p:nvPicPr>
          <p:cNvPr id="11" name="Picture 16"/>
          <p:cNvPicPr>
            <a:picLocks noChangeAspect="1" noChangeArrowheads="1"/>
          </p:cNvPicPr>
          <p:nvPr userDrawn="1"/>
        </p:nvPicPr>
        <p:blipFill>
          <a:blip r:embed="rId2" cstate="print"/>
          <a:srcRect r="5179" b="2089"/>
          <a:stretch>
            <a:fillRect/>
          </a:stretch>
        </p:blipFill>
        <p:spPr bwMode="auto">
          <a:xfrm>
            <a:off x="7918704" y="-240701"/>
            <a:ext cx="1225296" cy="53842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Line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 bwMode="white">
          <a:xfrm>
            <a:off x="0" y="1"/>
            <a:ext cx="9144000" cy="5143500"/>
          </a:xfrm>
          <a:prstGeom prst="rect">
            <a:avLst/>
          </a:prstGeom>
          <a:gradFill flip="none" rotWithShape="1">
            <a:gsLst>
              <a:gs pos="13000">
                <a:srgbClr val="393B3D"/>
              </a:gs>
              <a:gs pos="50000">
                <a:srgbClr val="1A1819"/>
              </a:gs>
            </a:gsLst>
            <a:lin ang="63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234950" y="287826"/>
            <a:ext cx="8375650" cy="857250"/>
          </a:xfrm>
        </p:spPr>
        <p:txBody>
          <a:bodyPr anchor="t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ts val="31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00" baseline="0">
                <a:solidFill>
                  <a:schemeClr val="bg1"/>
                </a:solidFill>
                <a:latin typeface="Futura Bk" pitchFamily="34" charset="0"/>
              </a:defRPr>
            </a:lvl1pPr>
          </a:lstStyle>
          <a:p>
            <a:r>
              <a:rPr lang="en-US" dirty="0" smtClean="0"/>
              <a:t>DOUBLE LINE TITLE</a:t>
            </a:r>
            <a:br>
              <a:rPr lang="en-US" dirty="0" smtClean="0"/>
            </a:br>
            <a:r>
              <a:rPr lang="en-US" dirty="0" smtClean="0"/>
              <a:t>FOR ADDED CONTENT</a:t>
            </a:r>
            <a:endParaRPr lang="en-US" dirty="0"/>
          </a:p>
        </p:txBody>
      </p:sp>
      <p:sp>
        <p:nvSpPr>
          <p:cNvPr id="11" name="TextBox 10"/>
          <p:cNvSpPr txBox="1"/>
          <p:nvPr userDrawn="1"/>
        </p:nvSpPr>
        <p:spPr bwMode="gray">
          <a:xfrm>
            <a:off x="248886" y="4805140"/>
            <a:ext cx="38404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</a:pPr>
            <a:fld id="{F445441D-5648-4C4E-924F-9D5109CAF161}" type="slidenum">
              <a:rPr lang="en-US" sz="700" kern="1200" smtClean="0">
                <a:solidFill>
                  <a:schemeClr val="tx1">
                    <a:lumMod val="50000"/>
                    <a:lumOff val="50000"/>
                  </a:schemeClr>
                </a:solidFill>
                <a:latin typeface="Futura Bk" pitchFamily="34" charset="0"/>
                <a:ea typeface="+mn-ea"/>
                <a:cs typeface="+mn-cs"/>
              </a:rPr>
              <a:pPr marL="0" algn="l" defTabSz="914400" rtl="0" eaLnBrk="1" fontAlgn="base" latinLnBrk="0" hangingPunct="1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700" kern="1200" dirty="0" smtClean="0">
              <a:solidFill>
                <a:schemeClr val="tx1">
                  <a:lumMod val="50000"/>
                  <a:lumOff val="50000"/>
                </a:schemeClr>
              </a:solidFill>
              <a:latin typeface="Futura Bk" pitchFamily="34" charset="0"/>
              <a:ea typeface="+mn-ea"/>
              <a:cs typeface="+mn-cs"/>
            </a:endParaRPr>
          </a:p>
        </p:txBody>
      </p:sp>
      <p:sp>
        <p:nvSpPr>
          <p:cNvPr id="13" name="TextBox 12"/>
          <p:cNvSpPr txBox="1"/>
          <p:nvPr userDrawn="1"/>
        </p:nvSpPr>
        <p:spPr bwMode="gray">
          <a:xfrm>
            <a:off x="501795" y="4805140"/>
            <a:ext cx="394335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l" defTabSz="914400" rtl="0" eaLnBrk="1" latinLnBrk="0" hangingPunct="1"/>
            <a:r>
              <a:rPr lang="en-US" sz="7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Futura Bk" pitchFamily="34" charset="0"/>
                <a:ea typeface="+mn-ea"/>
                <a:cs typeface="+mn-cs"/>
              </a:rPr>
              <a:t>© Copyright 2010 Hewlett-Packard Development Company, L.P. </a:t>
            </a:r>
            <a:endParaRPr lang="en-US" sz="700" kern="1200" dirty="0">
              <a:solidFill>
                <a:schemeClr val="tx1">
                  <a:lumMod val="50000"/>
                  <a:lumOff val="50000"/>
                </a:schemeClr>
              </a:solidFill>
              <a:latin typeface="Futura Bk" pitchFamily="34" charset="0"/>
              <a:ea typeface="+mn-ea"/>
              <a:cs typeface="+mn-cs"/>
            </a:endParaRPr>
          </a:p>
        </p:txBody>
      </p:sp>
      <p:pic>
        <p:nvPicPr>
          <p:cNvPr id="10" name="Picture 16"/>
          <p:cNvPicPr>
            <a:picLocks noChangeAspect="1" noChangeArrowheads="1"/>
          </p:cNvPicPr>
          <p:nvPr userDrawn="1"/>
        </p:nvPicPr>
        <p:blipFill>
          <a:blip r:embed="rId2" cstate="print"/>
          <a:srcRect r="5179" b="2089"/>
          <a:stretch>
            <a:fillRect/>
          </a:stretch>
        </p:blipFill>
        <p:spPr bwMode="auto">
          <a:xfrm>
            <a:off x="7918704" y="-240701"/>
            <a:ext cx="1225296" cy="53842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 userDrawn="1"/>
        </p:nvSpPr>
        <p:spPr bwMode="white">
          <a:xfrm>
            <a:off x="0" y="1"/>
            <a:ext cx="9144000" cy="5143500"/>
          </a:xfrm>
          <a:prstGeom prst="rect">
            <a:avLst/>
          </a:prstGeom>
          <a:gradFill flip="none" rotWithShape="1">
            <a:gsLst>
              <a:gs pos="13000">
                <a:srgbClr val="393B3D"/>
              </a:gs>
              <a:gs pos="50000">
                <a:srgbClr val="1A1819"/>
              </a:gs>
            </a:gsLst>
            <a:lin ang="63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8"/>
          <p:cNvSpPr>
            <a:spLocks noGrp="1"/>
          </p:cNvSpPr>
          <p:nvPr>
            <p:ph type="title" hasCustomPrompt="1"/>
          </p:nvPr>
        </p:nvSpPr>
        <p:spPr>
          <a:xfrm>
            <a:off x="265176" y="1261873"/>
            <a:ext cx="2700274" cy="458977"/>
          </a:xfrm>
        </p:spPr>
        <p:txBody>
          <a:bodyPr anchor="t" anchorCtr="0">
            <a:noAutofit/>
          </a:bodyPr>
          <a:lstStyle>
            <a:lvl1pPr marL="173736" marR="0" indent="-173736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2000" kern="1200" dirty="0" smtClean="0">
                <a:solidFill>
                  <a:srgbClr val="0098F6"/>
                </a:solidFill>
                <a:latin typeface="Futura Bk" pitchFamily="34" charset="0"/>
                <a:ea typeface="+mn-ea"/>
                <a:cs typeface="+mn-cs"/>
              </a:defRPr>
            </a:lvl1pPr>
          </a:lstStyle>
          <a:p>
            <a:r>
              <a:rPr lang="en-US" dirty="0" smtClean="0"/>
              <a:t>OBJECTIVE</a:t>
            </a:r>
            <a:endParaRPr lang="en-US" dirty="0"/>
          </a:p>
        </p:txBody>
      </p:sp>
      <p:sp>
        <p:nvSpPr>
          <p:cNvPr id="13" name="Text Placeholder 18"/>
          <p:cNvSpPr>
            <a:spLocks noGrp="1"/>
          </p:cNvSpPr>
          <p:nvPr>
            <p:ph type="body" sz="quarter" idx="13"/>
          </p:nvPr>
        </p:nvSpPr>
        <p:spPr>
          <a:xfrm>
            <a:off x="252633" y="1801368"/>
            <a:ext cx="2712817" cy="281375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1000"/>
              </a:spcBef>
              <a:buClr>
                <a:schemeClr val="tx1">
                  <a:lumMod val="50000"/>
                  <a:lumOff val="50000"/>
                </a:schemeClr>
              </a:buClr>
              <a:buFont typeface="Futura Bk" pitchFamily="34" charset="0"/>
              <a:buNone/>
              <a:defRPr sz="2000">
                <a:solidFill>
                  <a:schemeClr val="bg1"/>
                </a:solidFill>
                <a:latin typeface="Futura Bk" pitchFamily="34" charset="0"/>
              </a:defRPr>
            </a:lvl1pPr>
            <a:lvl2pPr marL="227013" indent="1588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bg1"/>
                </a:solidFill>
                <a:latin typeface="Futura Bk" pitchFamily="34" charset="0"/>
              </a:defRPr>
            </a:lvl2pPr>
            <a:lvl3pPr marL="284163" indent="0">
              <a:lnSpc>
                <a:spcPct val="100000"/>
              </a:lnSpc>
              <a:buNone/>
              <a:defRPr sz="2000">
                <a:solidFill>
                  <a:schemeClr val="bg1"/>
                </a:solidFill>
                <a:latin typeface="Futura Bk" pitchFamily="34" charset="0"/>
              </a:defRPr>
            </a:lvl3pPr>
            <a:lvl4pPr marL="396875" indent="0">
              <a:lnSpc>
                <a:spcPct val="100000"/>
              </a:lnSpc>
              <a:buNone/>
              <a:defRPr sz="2000">
                <a:solidFill>
                  <a:schemeClr val="bg1"/>
                </a:solidFill>
                <a:latin typeface="Futura Bk" pitchFamily="34" charset="0"/>
              </a:defRPr>
            </a:lvl4pPr>
            <a:lvl5pPr marL="517525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2000">
                <a:solidFill>
                  <a:schemeClr val="bg1"/>
                </a:solidFill>
                <a:latin typeface="Futura Bk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5" hasCustomPrompt="1"/>
          </p:nvPr>
        </p:nvSpPr>
        <p:spPr>
          <a:xfrm>
            <a:off x="3140158" y="1261873"/>
            <a:ext cx="2686050" cy="458977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marL="173736" marR="0" indent="-173736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2000" kern="1200" cap="all" baseline="0" dirty="0">
                <a:solidFill>
                  <a:srgbClr val="0098F6"/>
                </a:solidFill>
                <a:latin typeface="Futura Bk" pitchFamily="34" charset="0"/>
                <a:ea typeface="+mn-ea"/>
                <a:cs typeface="+mn-cs"/>
              </a:defRPr>
            </a:lvl1pPr>
            <a:lvl2pPr>
              <a:def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5A6FF"/>
                </a:solidFill>
                <a:effectLst/>
                <a:uLnTx/>
                <a:uFillTx/>
                <a:latin typeface="Futura Bk" pitchFamily="34" charset="0"/>
                <a:ea typeface="+mn-ea"/>
                <a:cs typeface="+mn-cs"/>
              </a:defRPr>
            </a:lvl2pPr>
            <a:lvl3pPr>
              <a:def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5A6FF"/>
                </a:solidFill>
                <a:effectLst/>
                <a:uLnTx/>
                <a:uFillTx/>
                <a:latin typeface="Futura Bk" pitchFamily="34" charset="0"/>
                <a:ea typeface="+mn-ea"/>
                <a:cs typeface="+mn-cs"/>
              </a:defRPr>
            </a:lvl3pPr>
            <a:lvl4pPr>
              <a:def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5A6FF"/>
                </a:solidFill>
                <a:effectLst/>
                <a:uLnTx/>
                <a:uFillTx/>
                <a:latin typeface="Futura Bk" pitchFamily="34" charset="0"/>
                <a:ea typeface="+mn-ea"/>
                <a:cs typeface="+mn-cs"/>
              </a:defRPr>
            </a:lvl4pPr>
            <a:lvl5pPr>
              <a:def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5A6FF"/>
                </a:solidFill>
                <a:effectLst/>
                <a:uLnTx/>
                <a:uFillTx/>
                <a:latin typeface="Futura Bk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SITUATION</a:t>
            </a:r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6" hasCustomPrompt="1"/>
          </p:nvPr>
        </p:nvSpPr>
        <p:spPr>
          <a:xfrm>
            <a:off x="237744" y="292608"/>
            <a:ext cx="8375904" cy="85953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ts val="31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3100" kern="1200" cap="all" baseline="0" dirty="0" smtClean="0">
                <a:solidFill>
                  <a:schemeClr val="bg1"/>
                </a:solidFill>
                <a:latin typeface="Futura Bk" pitchFamily="34" charset="0"/>
                <a:ea typeface="+mj-ea"/>
                <a:cs typeface="+mj-cs"/>
              </a:defRPr>
            </a:lvl1pPr>
          </a:lstStyle>
          <a:p>
            <a:pPr lvl="0"/>
            <a:r>
              <a:rPr lang="en-US" dirty="0" smtClean="0"/>
              <a:t>DOUBLE LINE TITLE</a:t>
            </a:r>
            <a:br>
              <a:rPr lang="en-US" dirty="0" smtClean="0"/>
            </a:br>
            <a:r>
              <a:rPr lang="en-US" dirty="0" smtClean="0"/>
              <a:t>FOR ADDED CONTENT</a:t>
            </a:r>
          </a:p>
        </p:txBody>
      </p:sp>
      <p:sp>
        <p:nvSpPr>
          <p:cNvPr id="15" name="TextBox 14"/>
          <p:cNvSpPr txBox="1"/>
          <p:nvPr userDrawn="1"/>
        </p:nvSpPr>
        <p:spPr bwMode="gray">
          <a:xfrm>
            <a:off x="248886" y="4805140"/>
            <a:ext cx="38404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</a:pPr>
            <a:fld id="{F445441D-5648-4C4E-924F-9D5109CAF161}" type="slidenum">
              <a:rPr lang="en-US" sz="700" kern="1200" smtClean="0">
                <a:solidFill>
                  <a:schemeClr val="tx1">
                    <a:lumMod val="50000"/>
                    <a:lumOff val="50000"/>
                  </a:schemeClr>
                </a:solidFill>
                <a:latin typeface="Futura Bk" pitchFamily="34" charset="0"/>
                <a:ea typeface="+mn-ea"/>
                <a:cs typeface="+mn-cs"/>
              </a:rPr>
              <a:pPr marL="0" algn="l" defTabSz="914400" rtl="0" eaLnBrk="1" fontAlgn="base" latinLnBrk="0" hangingPunct="1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700" kern="1200" dirty="0" smtClean="0">
              <a:solidFill>
                <a:schemeClr val="tx1">
                  <a:lumMod val="50000"/>
                  <a:lumOff val="50000"/>
                </a:schemeClr>
              </a:solidFill>
              <a:latin typeface="Futura Bk" pitchFamily="34" charset="0"/>
              <a:ea typeface="+mn-ea"/>
              <a:cs typeface="+mn-cs"/>
            </a:endParaRPr>
          </a:p>
        </p:txBody>
      </p:sp>
      <p:sp>
        <p:nvSpPr>
          <p:cNvPr id="16" name="TextBox 15"/>
          <p:cNvSpPr txBox="1"/>
          <p:nvPr userDrawn="1"/>
        </p:nvSpPr>
        <p:spPr bwMode="gray">
          <a:xfrm>
            <a:off x="501795" y="4805140"/>
            <a:ext cx="394335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l" defTabSz="914400" rtl="0" eaLnBrk="1" latinLnBrk="0" hangingPunct="1"/>
            <a:r>
              <a:rPr lang="en-US" sz="7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Futura Bk" pitchFamily="34" charset="0"/>
                <a:ea typeface="+mn-ea"/>
                <a:cs typeface="+mn-cs"/>
              </a:rPr>
              <a:t>© Copyright 2010 Hewlett-Packard Development Company, L.P. </a:t>
            </a:r>
            <a:endParaRPr lang="en-US" sz="700" kern="1200" dirty="0">
              <a:solidFill>
                <a:schemeClr val="tx1">
                  <a:lumMod val="50000"/>
                  <a:lumOff val="50000"/>
                </a:schemeClr>
              </a:solidFill>
              <a:latin typeface="Futura Bk" pitchFamily="34" charset="0"/>
              <a:ea typeface="+mn-ea"/>
              <a:cs typeface="+mn-cs"/>
            </a:endParaRPr>
          </a:p>
        </p:txBody>
      </p:sp>
      <p:sp>
        <p:nvSpPr>
          <p:cNvPr id="19" name="Text Placeholder 13"/>
          <p:cNvSpPr>
            <a:spLocks noGrp="1"/>
          </p:cNvSpPr>
          <p:nvPr>
            <p:ph type="body" sz="quarter" idx="10"/>
          </p:nvPr>
        </p:nvSpPr>
        <p:spPr>
          <a:xfrm>
            <a:off x="3136392" y="1801368"/>
            <a:ext cx="4846320" cy="281635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10000"/>
              </a:lnSpc>
              <a:spcBef>
                <a:spcPts val="1000"/>
              </a:spcBef>
              <a:defRPr/>
            </a:lvl1pPr>
            <a:lvl2pPr marL="338138" indent="-106363">
              <a:lnSpc>
                <a:spcPct val="110000"/>
              </a:lnSpc>
              <a:spcBef>
                <a:spcPts val="500"/>
              </a:spcBef>
              <a:buSzPct val="80000"/>
              <a:buFont typeface="Arial" pitchFamily="34" charset="0"/>
              <a:buChar char="•"/>
              <a:tabLst/>
              <a:defRPr sz="1600"/>
            </a:lvl2pPr>
            <a:lvl3pPr marL="573088" indent="-169863">
              <a:lnSpc>
                <a:spcPct val="110000"/>
              </a:lnSpc>
              <a:spcBef>
                <a:spcPts val="400"/>
              </a:spcBef>
              <a:buSzPct val="100000"/>
              <a:buFont typeface="Futura Bk" pitchFamily="34" charset="0"/>
              <a:buChar char="–"/>
              <a:defRPr sz="1200"/>
            </a:lvl3pPr>
            <a:lvl4pPr marL="795338" indent="-112713">
              <a:lnSpc>
                <a:spcPct val="110000"/>
              </a:lnSpc>
              <a:spcBef>
                <a:spcPts val="400"/>
              </a:spcBef>
              <a:buSzPct val="80000"/>
              <a:buFont typeface="Arial" pitchFamily="34" charset="0"/>
              <a:buChar char="•"/>
              <a:defRPr sz="1200"/>
            </a:lvl4pPr>
            <a:lvl5pPr marL="1027113" indent="-166688" defTabSz="744538">
              <a:lnSpc>
                <a:spcPct val="110000"/>
              </a:lnSpc>
              <a:spcBef>
                <a:spcPts val="400"/>
              </a:spcBef>
              <a:buSzPct val="100000"/>
              <a:buFont typeface="Futura Bk" pitchFamily="34" charset="0"/>
              <a:buChar char="−"/>
              <a:defRPr sz="12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20" name="Picture 16"/>
          <p:cNvPicPr>
            <a:picLocks noChangeAspect="1" noChangeArrowheads="1"/>
          </p:cNvPicPr>
          <p:nvPr userDrawn="1"/>
        </p:nvPicPr>
        <p:blipFill>
          <a:blip r:embed="rId2" cstate="print"/>
          <a:srcRect r="5179" b="2089"/>
          <a:stretch>
            <a:fillRect/>
          </a:stretch>
        </p:blipFill>
        <p:spPr bwMode="auto">
          <a:xfrm>
            <a:off x="7918704" y="-240701"/>
            <a:ext cx="1225296" cy="53842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 bwMode="white">
          <a:xfrm>
            <a:off x="0" y="1"/>
            <a:ext cx="9144000" cy="5143500"/>
          </a:xfrm>
          <a:prstGeom prst="rect">
            <a:avLst/>
          </a:prstGeom>
          <a:gradFill flip="none" rotWithShape="1">
            <a:gsLst>
              <a:gs pos="13000">
                <a:srgbClr val="393B3D"/>
              </a:gs>
              <a:gs pos="50000">
                <a:srgbClr val="1A1819"/>
              </a:gs>
            </a:gsLst>
            <a:lin ang="63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1" name="Title 8"/>
          <p:cNvSpPr>
            <a:spLocks noGrp="1"/>
          </p:cNvSpPr>
          <p:nvPr>
            <p:ph type="title" hasCustomPrompt="1"/>
          </p:nvPr>
        </p:nvSpPr>
        <p:spPr>
          <a:xfrm>
            <a:off x="237744" y="292608"/>
            <a:ext cx="8375650" cy="857250"/>
          </a:xfrm>
        </p:spPr>
        <p:txBody>
          <a:bodyPr vert="horz" lIns="91440" tIns="45720" rIns="91440" bIns="45720" rtlCol="0" anchor="t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ts val="31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3100" kern="1200" baseline="0" dirty="0">
                <a:solidFill>
                  <a:schemeClr val="bg1"/>
                </a:solidFill>
                <a:latin typeface="Futura Bk" pitchFamily="34" charset="0"/>
                <a:ea typeface="+mj-ea"/>
                <a:cs typeface="+mj-cs"/>
              </a:defRPr>
            </a:lvl1pPr>
          </a:lstStyle>
          <a:p>
            <a:r>
              <a:rPr lang="en-US" dirty="0" smtClean="0"/>
              <a:t>DOUBLE LINE TITLE</a:t>
            </a:r>
            <a:br>
              <a:rPr lang="en-US" dirty="0" smtClean="0"/>
            </a:br>
            <a:r>
              <a:rPr lang="en-US" dirty="0" smtClean="0"/>
              <a:t>FOR ADDED CONTENT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260351" y="1262481"/>
            <a:ext cx="2705099" cy="458369"/>
          </a:xfrm>
          <a:prstGeom prst="rect">
            <a:avLst/>
          </a:prstGeom>
        </p:spPr>
        <p:txBody>
          <a:bodyPr/>
          <a:lstStyle>
            <a:lvl1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 lang="en-US" sz="2000" kern="1200" cap="all" baseline="0" dirty="0" smtClean="0">
                <a:solidFill>
                  <a:srgbClr val="0098F6"/>
                </a:solidFill>
                <a:latin typeface="Futura Bk" pitchFamily="34" charset="0"/>
                <a:ea typeface="+mn-ea"/>
                <a:cs typeface="+mn-cs"/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 smtClean="0"/>
              <a:t>COLUMN HEADER</a:t>
            </a:r>
            <a:endParaRPr lang="en-US" dirty="0"/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18" hasCustomPrompt="1"/>
          </p:nvPr>
        </p:nvSpPr>
        <p:spPr>
          <a:xfrm>
            <a:off x="3136901" y="1262481"/>
            <a:ext cx="2705100" cy="458369"/>
          </a:xfrm>
          <a:prstGeom prst="rect">
            <a:avLst/>
          </a:prstGeom>
        </p:spPr>
        <p:txBody>
          <a:bodyPr/>
          <a:lstStyle>
            <a:lvl1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 lang="en-US" sz="2000" kern="1200" cap="all" baseline="0" dirty="0" smtClean="0">
                <a:solidFill>
                  <a:srgbClr val="0098F6"/>
                </a:solidFill>
                <a:latin typeface="Futura Bk" pitchFamily="34" charset="0"/>
                <a:ea typeface="+mn-ea"/>
                <a:cs typeface="+mn-cs"/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 smtClean="0"/>
              <a:t>COLUMN HEADER</a:t>
            </a:r>
            <a:endParaRPr lang="en-US" dirty="0"/>
          </a:p>
        </p:txBody>
      </p:sp>
      <p:sp>
        <p:nvSpPr>
          <p:cNvPr id="17" name="Text Placeholder 11"/>
          <p:cNvSpPr>
            <a:spLocks noGrp="1"/>
          </p:cNvSpPr>
          <p:nvPr>
            <p:ph type="body" sz="quarter" idx="19" hasCustomPrompt="1"/>
          </p:nvPr>
        </p:nvSpPr>
        <p:spPr>
          <a:xfrm>
            <a:off x="5949696" y="1262481"/>
            <a:ext cx="2705100" cy="458369"/>
          </a:xfrm>
          <a:prstGeom prst="rect">
            <a:avLst/>
          </a:prstGeom>
        </p:spPr>
        <p:txBody>
          <a:bodyPr/>
          <a:lstStyle>
            <a:lvl1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 lang="en-US" sz="2000" kern="1200" cap="all" baseline="0" dirty="0" smtClean="0">
                <a:solidFill>
                  <a:srgbClr val="0098F6"/>
                </a:solidFill>
                <a:latin typeface="Futura Bk" pitchFamily="34" charset="0"/>
                <a:ea typeface="+mn-ea"/>
                <a:cs typeface="+mn-cs"/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 smtClean="0"/>
              <a:t>COLUMN HEADER</a:t>
            </a:r>
            <a:endParaRPr lang="en-US" dirty="0"/>
          </a:p>
        </p:txBody>
      </p:sp>
      <p:sp>
        <p:nvSpPr>
          <p:cNvPr id="16" name="TextBox 15"/>
          <p:cNvSpPr txBox="1"/>
          <p:nvPr userDrawn="1"/>
        </p:nvSpPr>
        <p:spPr bwMode="gray">
          <a:xfrm>
            <a:off x="248886" y="4805140"/>
            <a:ext cx="38404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</a:pPr>
            <a:fld id="{F445441D-5648-4C4E-924F-9D5109CAF161}" type="slidenum">
              <a:rPr lang="en-US" sz="700" kern="1200" smtClean="0">
                <a:solidFill>
                  <a:schemeClr val="tx1">
                    <a:lumMod val="50000"/>
                    <a:lumOff val="50000"/>
                  </a:schemeClr>
                </a:solidFill>
                <a:latin typeface="Futura Bk" pitchFamily="34" charset="0"/>
                <a:ea typeface="+mn-ea"/>
                <a:cs typeface="+mn-cs"/>
              </a:rPr>
              <a:pPr marL="0" algn="l" defTabSz="914400" rtl="0" eaLnBrk="1" fontAlgn="base" latinLnBrk="0" hangingPunct="1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700" kern="1200" dirty="0" smtClean="0">
              <a:solidFill>
                <a:schemeClr val="tx1">
                  <a:lumMod val="50000"/>
                  <a:lumOff val="50000"/>
                </a:schemeClr>
              </a:solidFill>
              <a:latin typeface="Futura Bk" pitchFamily="34" charset="0"/>
              <a:ea typeface="+mn-ea"/>
              <a:cs typeface="+mn-cs"/>
            </a:endParaRPr>
          </a:p>
        </p:txBody>
      </p:sp>
      <p:sp>
        <p:nvSpPr>
          <p:cNvPr id="19" name="TextBox 18"/>
          <p:cNvSpPr txBox="1"/>
          <p:nvPr userDrawn="1"/>
        </p:nvSpPr>
        <p:spPr bwMode="gray">
          <a:xfrm>
            <a:off x="501795" y="4805140"/>
            <a:ext cx="394335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l" defTabSz="914400" rtl="0" eaLnBrk="1" latinLnBrk="0" hangingPunct="1"/>
            <a:r>
              <a:rPr lang="en-US" sz="7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Futura Bk" pitchFamily="34" charset="0"/>
                <a:ea typeface="+mn-ea"/>
                <a:cs typeface="+mn-cs"/>
              </a:rPr>
              <a:t>© Copyright 2010 Hewlett-Packard Development Company, L.P. </a:t>
            </a:r>
            <a:endParaRPr lang="en-US" sz="700" kern="1200" dirty="0">
              <a:solidFill>
                <a:schemeClr val="tx1">
                  <a:lumMod val="50000"/>
                  <a:lumOff val="50000"/>
                </a:schemeClr>
              </a:solidFill>
              <a:latin typeface="Futura Bk" pitchFamily="34" charset="0"/>
              <a:ea typeface="+mn-ea"/>
              <a:cs typeface="+mn-cs"/>
            </a:endParaRP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20"/>
          </p:nvPr>
        </p:nvSpPr>
        <p:spPr>
          <a:xfrm>
            <a:off x="260351" y="1783080"/>
            <a:ext cx="2706624" cy="281635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10000"/>
              </a:lnSpc>
              <a:spcBef>
                <a:spcPts val="600"/>
              </a:spcBef>
              <a:defRPr sz="1600"/>
            </a:lvl1pPr>
            <a:lvl2pPr>
              <a:lnSpc>
                <a:spcPct val="110000"/>
              </a:lnSpc>
              <a:spcBef>
                <a:spcPts val="400"/>
              </a:spcBef>
              <a:defRPr sz="1200"/>
            </a:lvl2pPr>
            <a:lvl3pPr marL="568325" indent="-165100">
              <a:lnSpc>
                <a:spcPct val="110000"/>
              </a:lnSpc>
              <a:spcBef>
                <a:spcPts val="400"/>
              </a:spcBef>
              <a:buSzPct val="100000"/>
              <a:buFont typeface="Futura Bk" pitchFamily="34" charset="0"/>
              <a:buChar char="−"/>
              <a:defRPr sz="1000"/>
            </a:lvl3pPr>
            <a:lvl4pPr>
              <a:lnSpc>
                <a:spcPct val="110000"/>
              </a:lnSpc>
              <a:spcBef>
                <a:spcPts val="400"/>
              </a:spcBef>
              <a:defRPr sz="1000"/>
            </a:lvl4pPr>
            <a:lvl5pPr>
              <a:lnSpc>
                <a:spcPct val="110000"/>
              </a:lnSpc>
              <a:spcBef>
                <a:spcPts val="400"/>
              </a:spcBef>
              <a:buSzPct val="100000"/>
              <a:buFont typeface="Futura Bk" pitchFamily="34" charset="0"/>
              <a:buChar char="−"/>
              <a:defRPr sz="10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6" name="Text Placeholder 19"/>
          <p:cNvSpPr>
            <a:spLocks noGrp="1"/>
          </p:cNvSpPr>
          <p:nvPr>
            <p:ph type="body" sz="quarter" idx="21"/>
          </p:nvPr>
        </p:nvSpPr>
        <p:spPr>
          <a:xfrm>
            <a:off x="3136901" y="1783080"/>
            <a:ext cx="2706624" cy="281635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10000"/>
              </a:lnSpc>
              <a:spcBef>
                <a:spcPts val="600"/>
              </a:spcBef>
              <a:defRPr sz="1600"/>
            </a:lvl1pPr>
            <a:lvl2pPr>
              <a:lnSpc>
                <a:spcPct val="110000"/>
              </a:lnSpc>
              <a:spcBef>
                <a:spcPts val="400"/>
              </a:spcBef>
              <a:defRPr sz="1200"/>
            </a:lvl2pPr>
            <a:lvl3pPr>
              <a:lnSpc>
                <a:spcPct val="110000"/>
              </a:lnSpc>
              <a:spcBef>
                <a:spcPts val="400"/>
              </a:spcBef>
              <a:buSzPct val="100000"/>
              <a:buFont typeface="Futura Bk" pitchFamily="34" charset="0"/>
              <a:buChar char="−"/>
              <a:defRPr sz="1000"/>
            </a:lvl3pPr>
            <a:lvl4pPr>
              <a:lnSpc>
                <a:spcPct val="110000"/>
              </a:lnSpc>
              <a:spcBef>
                <a:spcPts val="400"/>
              </a:spcBef>
              <a:defRPr sz="1000"/>
            </a:lvl4pPr>
            <a:lvl5pPr>
              <a:lnSpc>
                <a:spcPct val="110000"/>
              </a:lnSpc>
              <a:spcBef>
                <a:spcPts val="400"/>
              </a:spcBef>
              <a:buSzPct val="100000"/>
              <a:buFont typeface="Futura Bk" pitchFamily="34" charset="0"/>
              <a:buChar char="−"/>
              <a:defRPr sz="10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7" name="Text Placeholder 19"/>
          <p:cNvSpPr>
            <a:spLocks noGrp="1"/>
          </p:cNvSpPr>
          <p:nvPr>
            <p:ph type="body" sz="quarter" idx="22"/>
          </p:nvPr>
        </p:nvSpPr>
        <p:spPr>
          <a:xfrm>
            <a:off x="5949696" y="1783080"/>
            <a:ext cx="2706624" cy="281635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10000"/>
              </a:lnSpc>
              <a:spcBef>
                <a:spcPts val="600"/>
              </a:spcBef>
              <a:defRPr sz="1600"/>
            </a:lvl1pPr>
            <a:lvl2pPr>
              <a:lnSpc>
                <a:spcPct val="110000"/>
              </a:lnSpc>
              <a:spcBef>
                <a:spcPts val="400"/>
              </a:spcBef>
              <a:defRPr sz="1200"/>
            </a:lvl2pPr>
            <a:lvl3pPr>
              <a:lnSpc>
                <a:spcPct val="110000"/>
              </a:lnSpc>
              <a:spcBef>
                <a:spcPts val="400"/>
              </a:spcBef>
              <a:buSzPct val="100000"/>
              <a:buFont typeface="Futura Bk" pitchFamily="34" charset="0"/>
              <a:buChar char="−"/>
              <a:defRPr sz="1000"/>
            </a:lvl3pPr>
            <a:lvl4pPr>
              <a:lnSpc>
                <a:spcPct val="110000"/>
              </a:lnSpc>
              <a:spcBef>
                <a:spcPts val="400"/>
              </a:spcBef>
              <a:defRPr sz="1000"/>
            </a:lvl4pPr>
            <a:lvl5pPr>
              <a:lnSpc>
                <a:spcPct val="110000"/>
              </a:lnSpc>
              <a:spcBef>
                <a:spcPts val="400"/>
              </a:spcBef>
              <a:buSzPct val="100000"/>
              <a:buFont typeface="Futura Bk" pitchFamily="34" charset="0"/>
              <a:buChar char="−"/>
              <a:defRPr sz="10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15" name="Picture 10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406607" y="4575175"/>
            <a:ext cx="39052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white">
          <a:xfrm>
            <a:off x="0" y="-3417"/>
            <a:ext cx="9144000" cy="5146918"/>
          </a:xfrm>
          <a:prstGeom prst="rect">
            <a:avLst/>
          </a:prstGeom>
          <a:gradFill flip="none" rotWithShape="1">
            <a:gsLst>
              <a:gs pos="13000">
                <a:srgbClr val="00B3DE"/>
              </a:gs>
              <a:gs pos="41000">
                <a:srgbClr val="0053FA"/>
              </a:gs>
              <a:gs pos="100000">
                <a:srgbClr val="121B2C"/>
              </a:gs>
            </a:gsLst>
            <a:lin ang="63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1"/>
          <p:cNvSpPr>
            <a:spLocks noGrp="1"/>
          </p:cNvSpPr>
          <p:nvPr>
            <p:ph type="title" hasCustomPrompt="1"/>
          </p:nvPr>
        </p:nvSpPr>
        <p:spPr>
          <a:xfrm>
            <a:off x="796065" y="1508760"/>
            <a:ext cx="7543800" cy="1746504"/>
          </a:xfrm>
        </p:spPr>
        <p:txBody>
          <a:bodyPr anchor="ctr"/>
          <a:lstStyle>
            <a:lvl1pPr algn="ctr">
              <a:lnSpc>
                <a:spcPts val="4000"/>
              </a:lnSpc>
              <a:defRPr sz="4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CLICK TO EDIT CLOSING STYLE</a:t>
            </a:r>
            <a:endParaRPr lang="en-US" dirty="0"/>
          </a:p>
        </p:txBody>
      </p:sp>
      <p:sp>
        <p:nvSpPr>
          <p:cNvPr id="13" name="TextBox 12"/>
          <p:cNvSpPr txBox="1"/>
          <p:nvPr userDrawn="1"/>
        </p:nvSpPr>
        <p:spPr bwMode="gray">
          <a:xfrm>
            <a:off x="248886" y="4805140"/>
            <a:ext cx="38404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</a:pPr>
            <a:fld id="{F445441D-5648-4C4E-924F-9D5109CAF161}" type="slidenum">
              <a:rPr lang="en-US" sz="700" kern="1200" smtClean="0">
                <a:solidFill>
                  <a:schemeClr val="accent1">
                    <a:lumMod val="75000"/>
                  </a:schemeClr>
                </a:solidFill>
                <a:latin typeface="Futura Bk" pitchFamily="34" charset="0"/>
                <a:ea typeface="+mn-ea"/>
                <a:cs typeface="+mn-cs"/>
              </a:rPr>
              <a:pPr marL="0" algn="l" defTabSz="914400" rtl="0" eaLnBrk="1" fontAlgn="base" latinLnBrk="0" hangingPunct="1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700" kern="1200" dirty="0" smtClean="0">
              <a:solidFill>
                <a:schemeClr val="accent1">
                  <a:lumMod val="75000"/>
                </a:schemeClr>
              </a:solidFill>
              <a:latin typeface="Futura Bk" pitchFamily="34" charset="0"/>
              <a:ea typeface="+mn-ea"/>
              <a:cs typeface="+mn-cs"/>
            </a:endParaRPr>
          </a:p>
        </p:txBody>
      </p:sp>
      <p:sp>
        <p:nvSpPr>
          <p:cNvPr id="14" name="TextBox 13"/>
          <p:cNvSpPr txBox="1"/>
          <p:nvPr userDrawn="1"/>
        </p:nvSpPr>
        <p:spPr bwMode="gray">
          <a:xfrm>
            <a:off x="501795" y="4805140"/>
            <a:ext cx="394335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l" defTabSz="914400" rtl="0" eaLnBrk="1" latinLnBrk="0" hangingPunct="1"/>
            <a:r>
              <a:rPr lang="en-US" sz="700" kern="1200" dirty="0" smtClean="0">
                <a:solidFill>
                  <a:schemeClr val="accent1">
                    <a:lumMod val="75000"/>
                  </a:schemeClr>
                </a:solidFill>
                <a:latin typeface="Futura Bk" pitchFamily="34" charset="0"/>
                <a:ea typeface="+mn-ea"/>
                <a:cs typeface="+mn-cs"/>
              </a:rPr>
              <a:t>© Copyright 2010 Hewlett-Packard Development Company, L.P. </a:t>
            </a:r>
            <a:endParaRPr lang="en-US" sz="700" kern="1200" dirty="0">
              <a:solidFill>
                <a:schemeClr val="accent1">
                  <a:lumMod val="75000"/>
                </a:schemeClr>
              </a:solidFill>
              <a:latin typeface="Futura Bk" pitchFamily="34" charset="0"/>
              <a:ea typeface="+mn-ea"/>
              <a:cs typeface="+mn-cs"/>
            </a:endParaRPr>
          </a:p>
        </p:txBody>
      </p:sp>
      <p:pic>
        <p:nvPicPr>
          <p:cNvPr id="9" name="Picture 16"/>
          <p:cNvPicPr>
            <a:picLocks noChangeAspect="1" noChangeArrowheads="1"/>
          </p:cNvPicPr>
          <p:nvPr userDrawn="1"/>
        </p:nvPicPr>
        <p:blipFill>
          <a:blip r:embed="rId2" cstate="print"/>
          <a:srcRect r="5179" b="2089"/>
          <a:stretch>
            <a:fillRect/>
          </a:stretch>
        </p:blipFill>
        <p:spPr bwMode="auto">
          <a:xfrm>
            <a:off x="7918704" y="-240701"/>
            <a:ext cx="1225296" cy="53842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Documents and Settings\adam\Desktop\taxi.png"/>
          <p:cNvPicPr>
            <a:picLocks noChangeAspect="1" noChangeArrowheads="1"/>
          </p:cNvPicPr>
          <p:nvPr userDrawn="1"/>
        </p:nvPicPr>
        <p:blipFill>
          <a:blip r:embed="rId2" cstate="print"/>
          <a:srcRect t="126" b="295"/>
          <a:stretch>
            <a:fillRect/>
          </a:stretch>
        </p:blipFill>
        <p:spPr bwMode="auto">
          <a:xfrm>
            <a:off x="3710940" y="0"/>
            <a:ext cx="5433060" cy="5143500"/>
          </a:xfrm>
          <a:prstGeom prst="rect">
            <a:avLst/>
          </a:prstGeom>
          <a:noFill/>
        </p:spPr>
      </p:pic>
      <p:sp>
        <p:nvSpPr>
          <p:cNvPr id="10" name="Freeform 6"/>
          <p:cNvSpPr>
            <a:spLocks/>
          </p:cNvSpPr>
          <p:nvPr userDrawn="1"/>
        </p:nvSpPr>
        <p:spPr bwMode="white">
          <a:xfrm>
            <a:off x="0" y="-3418"/>
            <a:ext cx="4951379" cy="5153219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6328"/>
              </a:cxn>
              <a:cxn ang="0">
                <a:pos x="4554" y="6328"/>
              </a:cxn>
              <a:cxn ang="0">
                <a:pos x="6047" y="0"/>
              </a:cxn>
              <a:cxn ang="0">
                <a:pos x="0" y="0"/>
              </a:cxn>
            </a:cxnLst>
            <a:rect l="0" t="0" r="r" b="b"/>
            <a:pathLst>
              <a:path w="6047" h="6328">
                <a:moveTo>
                  <a:pt x="0" y="0"/>
                </a:moveTo>
                <a:lnTo>
                  <a:pt x="0" y="6328"/>
                </a:lnTo>
                <a:lnTo>
                  <a:pt x="4554" y="6328"/>
                </a:lnTo>
                <a:lnTo>
                  <a:pt x="6047" y="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3000">
                <a:srgbClr val="252627"/>
              </a:gs>
              <a:gs pos="100000">
                <a:srgbClr val="131313"/>
              </a:gs>
            </a:gsLst>
            <a:lin ang="63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1" name="Title 10"/>
          <p:cNvSpPr>
            <a:spLocks noGrp="1"/>
          </p:cNvSpPr>
          <p:nvPr>
            <p:ph type="title" hasCustomPrompt="1"/>
          </p:nvPr>
        </p:nvSpPr>
        <p:spPr bwMode="black">
          <a:xfrm>
            <a:off x="246888" y="301752"/>
            <a:ext cx="3944112" cy="2136648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lnSpc>
                <a:spcPts val="3100"/>
              </a:lnSpc>
              <a:spcBef>
                <a:spcPct val="0"/>
              </a:spcBef>
              <a:buNone/>
              <a:defRPr lang="en-US" sz="3100" kern="1200" baseline="0" dirty="0">
                <a:solidFill>
                  <a:schemeClr val="bg1"/>
                </a:solidFill>
                <a:latin typeface="Futura Bk" pitchFamily="34" charset="0"/>
                <a:ea typeface="+mj-ea"/>
                <a:cs typeface="+mj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6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242788" y="3639312"/>
            <a:ext cx="3547872" cy="88696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 lang="en-US" sz="1500" kern="1200" dirty="0" smtClean="0">
                <a:solidFill>
                  <a:schemeClr val="bg1"/>
                </a:solidFill>
                <a:latin typeface="Futura Bk" pitchFamily="34" charset="0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Speaker Name</a:t>
            </a:r>
          </a:p>
          <a:p>
            <a:r>
              <a:rPr lang="en-US" dirty="0" smtClean="0"/>
              <a:t>Job Title</a:t>
            </a:r>
          </a:p>
          <a:p>
            <a:r>
              <a:rPr lang="en-US" dirty="0" smtClean="0"/>
              <a:t>Date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haghai_3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1" name="TextBox 10"/>
          <p:cNvSpPr txBox="1"/>
          <p:nvPr userDrawn="1"/>
        </p:nvSpPr>
        <p:spPr bwMode="gray">
          <a:xfrm>
            <a:off x="248886" y="4805140"/>
            <a:ext cx="38404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</a:pPr>
            <a:fld id="{F445441D-5648-4C4E-924F-9D5109CAF161}" type="slidenum">
              <a:rPr lang="en-US" sz="700" kern="1200" smtClean="0">
                <a:solidFill>
                  <a:schemeClr val="tx1">
                    <a:lumMod val="50000"/>
                    <a:lumOff val="50000"/>
                  </a:schemeClr>
                </a:solidFill>
                <a:latin typeface="Futura Bk" pitchFamily="34" charset="0"/>
                <a:ea typeface="+mn-ea"/>
                <a:cs typeface="+mn-cs"/>
              </a:rPr>
              <a:pPr marL="0" algn="l" defTabSz="914400" rtl="0" eaLnBrk="1" fontAlgn="base" latinLnBrk="0" hangingPunct="1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700" kern="1200" dirty="0" smtClean="0">
              <a:solidFill>
                <a:schemeClr val="tx1">
                  <a:lumMod val="50000"/>
                  <a:lumOff val="50000"/>
                </a:schemeClr>
              </a:solidFill>
              <a:latin typeface="Futura Bk" pitchFamily="34" charset="0"/>
              <a:ea typeface="+mn-ea"/>
              <a:cs typeface="+mn-cs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shaghai_3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1" name="Title 10"/>
          <p:cNvSpPr>
            <a:spLocks noGrp="1"/>
          </p:cNvSpPr>
          <p:nvPr>
            <p:ph type="title" hasCustomPrompt="1"/>
          </p:nvPr>
        </p:nvSpPr>
        <p:spPr bwMode="white">
          <a:xfrm>
            <a:off x="246888" y="3685032"/>
            <a:ext cx="4315968" cy="859536"/>
          </a:xfrm>
          <a:prstGeom prst="rect">
            <a:avLst/>
          </a:prstGeom>
        </p:spPr>
        <p:txBody>
          <a:bodyPr wrap="square" anchor="b"/>
          <a:lstStyle>
            <a:lvl1pPr algn="l">
              <a:lnSpc>
                <a:spcPct val="100000"/>
              </a:lnSpc>
              <a:defRPr sz="2400" cap="none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text style</a:t>
            </a:r>
            <a:endParaRPr lang="en-US" dirty="0"/>
          </a:p>
        </p:txBody>
      </p:sp>
      <p:sp>
        <p:nvSpPr>
          <p:cNvPr id="14" name="TextBox 13"/>
          <p:cNvSpPr txBox="1"/>
          <p:nvPr userDrawn="1"/>
        </p:nvSpPr>
        <p:spPr bwMode="gray">
          <a:xfrm>
            <a:off x="248886" y="4805140"/>
            <a:ext cx="38404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</a:pPr>
            <a:fld id="{F445441D-5648-4C4E-924F-9D5109CAF161}" type="slidenum">
              <a:rPr lang="en-US" sz="700" kern="1200" smtClean="0">
                <a:solidFill>
                  <a:schemeClr val="tx1">
                    <a:lumMod val="50000"/>
                    <a:lumOff val="50000"/>
                  </a:schemeClr>
                </a:solidFill>
                <a:latin typeface="Futura Bk" pitchFamily="34" charset="0"/>
                <a:ea typeface="+mn-ea"/>
                <a:cs typeface="+mn-cs"/>
              </a:rPr>
              <a:pPr marL="0" algn="l" defTabSz="914400" rtl="0" eaLnBrk="1" fontAlgn="base" latinLnBrk="0" hangingPunct="1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700" kern="1200" dirty="0" smtClean="0">
              <a:solidFill>
                <a:schemeClr val="tx1">
                  <a:lumMod val="50000"/>
                  <a:lumOff val="50000"/>
                </a:schemeClr>
              </a:solidFill>
              <a:latin typeface="Futura Bk" pitchFamily="34" charset="0"/>
              <a:ea typeface="+mn-ea"/>
              <a:cs typeface="+mn-cs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48.xml"/><Relationship Id="rId18" Type="http://schemas.openxmlformats.org/officeDocument/2006/relationships/slideLayout" Target="../slideLayouts/slideLayout53.xml"/><Relationship Id="rId26" Type="http://schemas.openxmlformats.org/officeDocument/2006/relationships/slideLayout" Target="../slideLayouts/slideLayout61.xml"/><Relationship Id="rId3" Type="http://schemas.openxmlformats.org/officeDocument/2006/relationships/slideLayout" Target="../slideLayouts/slideLayout38.xml"/><Relationship Id="rId21" Type="http://schemas.openxmlformats.org/officeDocument/2006/relationships/slideLayout" Target="../slideLayouts/slideLayout56.xml"/><Relationship Id="rId34" Type="http://schemas.openxmlformats.org/officeDocument/2006/relationships/slideLayout" Target="../slideLayouts/slideLayout69.xml"/><Relationship Id="rId7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7.xml"/><Relationship Id="rId17" Type="http://schemas.openxmlformats.org/officeDocument/2006/relationships/slideLayout" Target="../slideLayouts/slideLayout52.xml"/><Relationship Id="rId25" Type="http://schemas.openxmlformats.org/officeDocument/2006/relationships/slideLayout" Target="../slideLayouts/slideLayout60.xml"/><Relationship Id="rId33" Type="http://schemas.openxmlformats.org/officeDocument/2006/relationships/slideLayout" Target="../slideLayouts/slideLayout68.xml"/><Relationship Id="rId2" Type="http://schemas.openxmlformats.org/officeDocument/2006/relationships/slideLayout" Target="../slideLayouts/slideLayout37.xml"/><Relationship Id="rId16" Type="http://schemas.openxmlformats.org/officeDocument/2006/relationships/slideLayout" Target="../slideLayouts/slideLayout51.xml"/><Relationship Id="rId20" Type="http://schemas.openxmlformats.org/officeDocument/2006/relationships/slideLayout" Target="../slideLayouts/slideLayout55.xml"/><Relationship Id="rId29" Type="http://schemas.openxmlformats.org/officeDocument/2006/relationships/slideLayout" Target="../slideLayouts/slideLayout64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24" Type="http://schemas.openxmlformats.org/officeDocument/2006/relationships/slideLayout" Target="../slideLayouts/slideLayout59.xml"/><Relationship Id="rId32" Type="http://schemas.openxmlformats.org/officeDocument/2006/relationships/slideLayout" Target="../slideLayouts/slideLayout67.xml"/><Relationship Id="rId5" Type="http://schemas.openxmlformats.org/officeDocument/2006/relationships/slideLayout" Target="../slideLayouts/slideLayout40.xml"/><Relationship Id="rId15" Type="http://schemas.openxmlformats.org/officeDocument/2006/relationships/slideLayout" Target="../slideLayouts/slideLayout50.xml"/><Relationship Id="rId23" Type="http://schemas.openxmlformats.org/officeDocument/2006/relationships/slideLayout" Target="../slideLayouts/slideLayout58.xml"/><Relationship Id="rId28" Type="http://schemas.openxmlformats.org/officeDocument/2006/relationships/slideLayout" Target="../slideLayouts/slideLayout63.xml"/><Relationship Id="rId36" Type="http://schemas.openxmlformats.org/officeDocument/2006/relationships/theme" Target="../theme/theme2.xml"/><Relationship Id="rId10" Type="http://schemas.openxmlformats.org/officeDocument/2006/relationships/slideLayout" Target="../slideLayouts/slideLayout45.xml"/><Relationship Id="rId19" Type="http://schemas.openxmlformats.org/officeDocument/2006/relationships/slideLayout" Target="../slideLayouts/slideLayout54.xml"/><Relationship Id="rId31" Type="http://schemas.openxmlformats.org/officeDocument/2006/relationships/slideLayout" Target="../slideLayouts/slideLayout66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Relationship Id="rId14" Type="http://schemas.openxmlformats.org/officeDocument/2006/relationships/slideLayout" Target="../slideLayouts/slideLayout49.xml"/><Relationship Id="rId22" Type="http://schemas.openxmlformats.org/officeDocument/2006/relationships/slideLayout" Target="../slideLayouts/slideLayout57.xml"/><Relationship Id="rId27" Type="http://schemas.openxmlformats.org/officeDocument/2006/relationships/slideLayout" Target="../slideLayouts/slideLayout62.xml"/><Relationship Id="rId30" Type="http://schemas.openxmlformats.org/officeDocument/2006/relationships/slideLayout" Target="../slideLayouts/slideLayout65.xml"/><Relationship Id="rId35" Type="http://schemas.openxmlformats.org/officeDocument/2006/relationships/slideLayout" Target="../slideLayouts/slideLayout7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 bwMode="gray">
          <a:xfrm>
            <a:off x="248886" y="4805140"/>
            <a:ext cx="38404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</a:pPr>
            <a:fld id="{F445441D-5648-4C4E-924F-9D5109CAF161}" type="slidenum">
              <a:rPr lang="en-US" sz="700" kern="1200" smtClean="0">
                <a:solidFill>
                  <a:schemeClr val="tx1">
                    <a:lumMod val="50000"/>
                    <a:lumOff val="50000"/>
                  </a:schemeClr>
                </a:solidFill>
                <a:latin typeface="Futura Bk" pitchFamily="34" charset="0"/>
                <a:ea typeface="+mn-ea"/>
                <a:cs typeface="+mn-cs"/>
              </a:rPr>
              <a:pPr marL="0" algn="l" defTabSz="914400" rtl="0" eaLnBrk="1" fontAlgn="base" latinLnBrk="0" hangingPunct="1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700" kern="1200" dirty="0" smtClean="0">
              <a:solidFill>
                <a:schemeClr val="tx1">
                  <a:lumMod val="50000"/>
                  <a:lumOff val="50000"/>
                </a:schemeClr>
              </a:solidFill>
              <a:latin typeface="Futura Bk" pitchFamily="34" charset="0"/>
              <a:ea typeface="+mn-ea"/>
              <a:cs typeface="+mn-cs"/>
            </a:endParaRPr>
          </a:p>
        </p:txBody>
      </p:sp>
      <p:sp>
        <p:nvSpPr>
          <p:cNvPr id="7" name="Title Placeholder 6"/>
          <p:cNvSpPr>
            <a:spLocks noGrp="1"/>
          </p:cNvSpPr>
          <p:nvPr>
            <p:ph type="title"/>
          </p:nvPr>
        </p:nvSpPr>
        <p:spPr>
          <a:xfrm>
            <a:off x="237744" y="292608"/>
            <a:ext cx="8375904" cy="85725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 dirty="0" smtClean="0"/>
              <a:t>DOUBLE LINE TITLE </a:t>
            </a:r>
            <a:br>
              <a:rPr lang="en-US" dirty="0" smtClean="0"/>
            </a:br>
            <a:r>
              <a:rPr lang="en-US" dirty="0" smtClean="0"/>
              <a:t>FOR ADDED CONTENT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>
          <a:xfrm>
            <a:off x="256032" y="1316736"/>
            <a:ext cx="8229600" cy="32826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  <p:sldLayoutId id="2147483719" r:id="rId12"/>
    <p:sldLayoutId id="2147483720" r:id="rId13"/>
    <p:sldLayoutId id="2147483721" r:id="rId14"/>
    <p:sldLayoutId id="2147483722" r:id="rId15"/>
    <p:sldLayoutId id="2147483723" r:id="rId16"/>
    <p:sldLayoutId id="2147483724" r:id="rId17"/>
    <p:sldLayoutId id="2147483725" r:id="rId18"/>
    <p:sldLayoutId id="2147483741" r:id="rId19"/>
    <p:sldLayoutId id="2147483726" r:id="rId20"/>
    <p:sldLayoutId id="2147483727" r:id="rId21"/>
    <p:sldLayoutId id="2147483728" r:id="rId22"/>
    <p:sldLayoutId id="2147483729" r:id="rId23"/>
    <p:sldLayoutId id="2147483730" r:id="rId24"/>
    <p:sldLayoutId id="2147483731" r:id="rId25"/>
    <p:sldLayoutId id="2147483732" r:id="rId26"/>
    <p:sldLayoutId id="2147483779" r:id="rId27"/>
    <p:sldLayoutId id="2147483733" r:id="rId28"/>
    <p:sldLayoutId id="2147483734" r:id="rId29"/>
    <p:sldLayoutId id="2147483735" r:id="rId30"/>
    <p:sldLayoutId id="2147483736" r:id="rId31"/>
    <p:sldLayoutId id="2147483737" r:id="rId32"/>
    <p:sldLayoutId id="2147483738" r:id="rId33"/>
    <p:sldLayoutId id="2147483739" r:id="rId34"/>
    <p:sldLayoutId id="2147483740" r:id="rId35"/>
  </p:sldLayoutIdLst>
  <p:transition/>
  <p:timing>
    <p:tnLst>
      <p:par>
        <p:cTn id="1" dur="indefinite" restart="never" nodeType="tmRoot"/>
      </p:par>
    </p:tnLst>
  </p:timing>
  <p:hf hdr="0" ftr="0" dt="0"/>
  <p:txStyles>
    <p:titleStyle>
      <a:lvl1pPr marL="0" marR="0" indent="0" algn="l" defTabSz="914400" rtl="0" eaLnBrk="1" fontAlgn="auto" latinLnBrk="0" hangingPunct="1">
        <a:lnSpc>
          <a:spcPts val="3100"/>
        </a:lnSpc>
        <a:spcBef>
          <a:spcPct val="0"/>
        </a:spcBef>
        <a:spcAft>
          <a:spcPts val="0"/>
        </a:spcAft>
        <a:buClrTx/>
        <a:buSzTx/>
        <a:buFontTx/>
        <a:buNone/>
        <a:tabLst/>
        <a:defRPr kumimoji="0" lang="en-US" sz="3100" b="0" i="0" u="none" strike="noStrike" kern="1200" cap="all" spc="0" normalizeH="0" baseline="0" noProof="0" dirty="0" smtClean="0">
          <a:ln>
            <a:noFill/>
          </a:ln>
          <a:solidFill>
            <a:srgbClr val="000000"/>
          </a:solidFill>
          <a:effectLst/>
          <a:uLnTx/>
          <a:uFillTx/>
          <a:latin typeface="Futura Bk" pitchFamily="34" charset="0"/>
          <a:ea typeface="+mj-ea"/>
          <a:cs typeface="+mj-cs"/>
        </a:defRPr>
      </a:lvl1pPr>
    </p:titleStyle>
    <p:bodyStyle>
      <a:lvl1pPr marL="225425" marR="0" indent="-225425" algn="l" defTabSz="914400" rtl="0" eaLnBrk="1" fontAlgn="auto" latinLnBrk="0" hangingPunct="1">
        <a:lnSpc>
          <a:spcPct val="110000"/>
        </a:lnSpc>
        <a:spcBef>
          <a:spcPts val="1000"/>
        </a:spcBef>
        <a:spcAft>
          <a:spcPts val="0"/>
        </a:spcAft>
        <a:buClr>
          <a:srgbClr val="000000"/>
        </a:buClr>
        <a:buSzPct val="100000"/>
        <a:buFont typeface="Futura Bk" pitchFamily="34" charset="0"/>
        <a:buChar char="–"/>
        <a:tabLst/>
        <a:defRPr sz="2000" kern="1200">
          <a:solidFill>
            <a:srgbClr val="000000"/>
          </a:solidFill>
          <a:latin typeface="+mn-lt"/>
          <a:ea typeface="+mn-ea"/>
          <a:cs typeface="+mn-cs"/>
        </a:defRPr>
      </a:lvl1pPr>
      <a:lvl2pPr marL="342900" marR="0" indent="-114300" algn="l" defTabSz="914400" rtl="0" eaLnBrk="1" fontAlgn="auto" latinLnBrk="0" hangingPunct="1">
        <a:lnSpc>
          <a:spcPct val="110000"/>
        </a:lnSpc>
        <a:spcBef>
          <a:spcPts val="500"/>
        </a:spcBef>
        <a:spcAft>
          <a:spcPts val="0"/>
        </a:spcAft>
        <a:buClr>
          <a:srgbClr val="000000"/>
        </a:buClr>
        <a:buSzPct val="80000"/>
        <a:buFont typeface="Arial" pitchFamily="34" charset="0"/>
        <a:buChar char="•"/>
        <a:tabLst/>
        <a:defRPr sz="1600" kern="1200">
          <a:solidFill>
            <a:srgbClr val="000000"/>
          </a:solidFill>
          <a:latin typeface="+mn-lt"/>
          <a:ea typeface="+mn-ea"/>
          <a:cs typeface="+mn-cs"/>
        </a:defRPr>
      </a:lvl2pPr>
      <a:lvl3pPr marL="571500" indent="-171450" algn="l" defTabSz="914400" rtl="0" eaLnBrk="1" latinLnBrk="0" hangingPunct="1">
        <a:lnSpc>
          <a:spcPct val="110000"/>
        </a:lnSpc>
        <a:spcBef>
          <a:spcPts val="400"/>
        </a:spcBef>
        <a:buClr>
          <a:srgbClr val="000000"/>
        </a:buClr>
        <a:buFont typeface="Futura Bk" pitchFamily="34" charset="0"/>
        <a:buChar char="−"/>
        <a:defRPr sz="1200" kern="1200">
          <a:solidFill>
            <a:srgbClr val="000000"/>
          </a:solidFill>
          <a:latin typeface="+mn-lt"/>
          <a:ea typeface="+mn-ea"/>
          <a:cs typeface="+mn-cs"/>
        </a:defRPr>
      </a:lvl3pPr>
      <a:lvl4pPr marL="800100" indent="-114300" algn="l" defTabSz="914400" rtl="0" eaLnBrk="1" latinLnBrk="0" hangingPunct="1">
        <a:lnSpc>
          <a:spcPct val="110000"/>
        </a:lnSpc>
        <a:spcBef>
          <a:spcPts val="400"/>
        </a:spcBef>
        <a:buClr>
          <a:srgbClr val="000000"/>
        </a:buClr>
        <a:buSzPct val="80000"/>
        <a:buFont typeface="Arial" pitchFamily="34" charset="0"/>
        <a:buChar char="•"/>
        <a:defRPr sz="1200" kern="1200">
          <a:solidFill>
            <a:srgbClr val="000000"/>
          </a:solidFill>
          <a:latin typeface="+mn-lt"/>
          <a:ea typeface="+mn-ea"/>
          <a:cs typeface="+mn-cs"/>
        </a:defRPr>
      </a:lvl4pPr>
      <a:lvl5pPr marL="1028700" indent="-171450" algn="l" defTabSz="914400" rtl="0" eaLnBrk="1" latinLnBrk="0" hangingPunct="1">
        <a:lnSpc>
          <a:spcPct val="110000"/>
        </a:lnSpc>
        <a:spcBef>
          <a:spcPts val="400"/>
        </a:spcBef>
        <a:buClr>
          <a:srgbClr val="000000"/>
        </a:buClr>
        <a:buFont typeface="Futura Bk" pitchFamily="34" charset="0"/>
        <a:buChar char="−"/>
        <a:defRPr sz="1200" kern="12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34950" y="288453"/>
            <a:ext cx="8375650" cy="85725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3100" dirty="0" smtClean="0">
                <a:solidFill>
                  <a:srgbClr val="FFFFFF"/>
                </a:solidFill>
                <a:latin typeface="Futura Bk" pitchFamily="34" charset="0"/>
              </a:rPr>
              <a:t>DOUBLE LINE TITLE</a:t>
            </a:r>
            <a:br>
              <a:rPr lang="en-US" sz="3100" dirty="0" smtClean="0">
                <a:solidFill>
                  <a:srgbClr val="FFFFFF"/>
                </a:solidFill>
                <a:latin typeface="Futura Bk" pitchFamily="34" charset="0"/>
              </a:rPr>
            </a:br>
            <a:r>
              <a:rPr lang="en-US" sz="3100" dirty="0" smtClean="0">
                <a:solidFill>
                  <a:srgbClr val="FFFFFF"/>
                </a:solidFill>
                <a:latin typeface="Futura Bk" pitchFamily="34" charset="0"/>
              </a:rPr>
              <a:t>FOR ADDED CONTENT</a:t>
            </a:r>
          </a:p>
        </p:txBody>
      </p:sp>
      <p:sp>
        <p:nvSpPr>
          <p:cNvPr id="9" name="TextBox 8"/>
          <p:cNvSpPr txBox="1"/>
          <p:nvPr/>
        </p:nvSpPr>
        <p:spPr bwMode="gray">
          <a:xfrm>
            <a:off x="501795" y="4805140"/>
            <a:ext cx="394335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l" defTabSz="914400" rtl="0" eaLnBrk="1" latinLnBrk="0" hangingPunct="1"/>
            <a:r>
              <a:rPr lang="en-US" sz="7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Futura Bk" pitchFamily="34" charset="0"/>
                <a:ea typeface="+mn-ea"/>
                <a:cs typeface="+mn-cs"/>
              </a:rPr>
              <a:t>© Copyright 2010 Hewlett-Packard Development Company, L.P. </a:t>
            </a:r>
            <a:endParaRPr lang="en-US" sz="700" kern="1200" dirty="0">
              <a:solidFill>
                <a:schemeClr val="tx1">
                  <a:lumMod val="50000"/>
                  <a:lumOff val="50000"/>
                </a:schemeClr>
              </a:solidFill>
              <a:latin typeface="Futura Bk" pitchFamily="34" charset="0"/>
              <a:ea typeface="+mn-ea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 bwMode="gray">
          <a:xfrm>
            <a:off x="248886" y="4805140"/>
            <a:ext cx="38404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</a:pPr>
            <a:fld id="{F445441D-5648-4C4E-924F-9D5109CAF161}" type="slidenum">
              <a:rPr lang="en-US" sz="700" kern="1200" smtClean="0">
                <a:solidFill>
                  <a:schemeClr val="tx1">
                    <a:lumMod val="50000"/>
                    <a:lumOff val="50000"/>
                  </a:schemeClr>
                </a:solidFill>
                <a:latin typeface="Futura Bk" pitchFamily="34" charset="0"/>
                <a:ea typeface="+mn-ea"/>
                <a:cs typeface="+mn-cs"/>
              </a:rPr>
              <a:pPr marL="0" algn="l" defTabSz="914400" rtl="0" eaLnBrk="1" fontAlgn="base" latinLnBrk="0" hangingPunct="1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700" kern="1200" dirty="0" smtClean="0">
              <a:solidFill>
                <a:schemeClr val="tx1">
                  <a:lumMod val="50000"/>
                  <a:lumOff val="50000"/>
                </a:schemeClr>
              </a:solidFill>
              <a:latin typeface="Futura Bk" pitchFamily="34" charset="0"/>
              <a:ea typeface="+mn-ea"/>
              <a:cs typeface="+mn-cs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>
          <a:xfrm>
            <a:off x="256032" y="1316736"/>
            <a:ext cx="8229600" cy="32826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  <p:sldLayoutId id="2147483756" r:id="rId12"/>
    <p:sldLayoutId id="2147483757" r:id="rId13"/>
    <p:sldLayoutId id="2147483758" r:id="rId14"/>
    <p:sldLayoutId id="2147483759" r:id="rId15"/>
    <p:sldLayoutId id="2147483760" r:id="rId16"/>
    <p:sldLayoutId id="2147483761" r:id="rId17"/>
    <p:sldLayoutId id="2147483762" r:id="rId18"/>
    <p:sldLayoutId id="2147483763" r:id="rId19"/>
    <p:sldLayoutId id="2147483764" r:id="rId20"/>
    <p:sldLayoutId id="2147483765" r:id="rId21"/>
    <p:sldLayoutId id="2147483766" r:id="rId22"/>
    <p:sldLayoutId id="2147483767" r:id="rId23"/>
    <p:sldLayoutId id="2147483768" r:id="rId24"/>
    <p:sldLayoutId id="2147483769" r:id="rId25"/>
    <p:sldLayoutId id="2147483770" r:id="rId26"/>
    <p:sldLayoutId id="2147483780" r:id="rId27"/>
    <p:sldLayoutId id="2147483771" r:id="rId28"/>
    <p:sldLayoutId id="2147483772" r:id="rId29"/>
    <p:sldLayoutId id="2147483773" r:id="rId30"/>
    <p:sldLayoutId id="2147483774" r:id="rId31"/>
    <p:sldLayoutId id="2147483775" r:id="rId32"/>
    <p:sldLayoutId id="2147483776" r:id="rId33"/>
    <p:sldLayoutId id="2147483777" r:id="rId34"/>
    <p:sldLayoutId id="2147483778" r:id="rId35"/>
  </p:sldLayoutIdLst>
  <p:transition/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ts val="31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5425" marR="0" indent="-225425" algn="l" defTabSz="914400" rtl="0" eaLnBrk="1" fontAlgn="auto" latinLnBrk="0" hangingPunct="1">
        <a:lnSpc>
          <a:spcPct val="110000"/>
        </a:lnSpc>
        <a:spcBef>
          <a:spcPts val="1000"/>
        </a:spcBef>
        <a:spcAft>
          <a:spcPts val="0"/>
        </a:spcAft>
        <a:buClr>
          <a:schemeClr val="bg1"/>
        </a:buClr>
        <a:buSzPct val="100000"/>
        <a:buFont typeface="Futura Bk" pitchFamily="34" charset="0"/>
        <a:buChar char="–"/>
        <a:tabLst/>
        <a:defRPr lang="en-US" sz="2000" kern="1200" dirty="0" smtClean="0">
          <a:solidFill>
            <a:schemeClr val="bg1"/>
          </a:solidFill>
          <a:latin typeface="+mn-lt"/>
          <a:ea typeface="+mn-ea"/>
          <a:cs typeface="+mn-cs"/>
        </a:defRPr>
      </a:lvl1pPr>
      <a:lvl2pPr marL="341313" marR="0" indent="-112713" algn="l" defTabSz="914400" rtl="0" eaLnBrk="1" fontAlgn="auto" latinLnBrk="0" hangingPunct="1">
        <a:lnSpc>
          <a:spcPct val="110000"/>
        </a:lnSpc>
        <a:spcBef>
          <a:spcPts val="500"/>
        </a:spcBef>
        <a:spcAft>
          <a:spcPts val="0"/>
        </a:spcAft>
        <a:buClrTx/>
        <a:buSzPct val="80000"/>
        <a:buFont typeface="Arial" pitchFamily="34" charset="0"/>
        <a:buChar char="•"/>
        <a:tabLst/>
        <a:defRPr lang="en-US" sz="1600" kern="1200" dirty="0" smtClean="0">
          <a:solidFill>
            <a:schemeClr val="bg1"/>
          </a:solidFill>
          <a:latin typeface="+mn-lt"/>
          <a:ea typeface="+mn-ea"/>
          <a:cs typeface="+mn-cs"/>
        </a:defRPr>
      </a:lvl2pPr>
      <a:lvl3pPr marL="568325" indent="-165100" algn="l" defTabSz="914400" rtl="0" eaLnBrk="1" latinLnBrk="0" hangingPunct="1">
        <a:lnSpc>
          <a:spcPct val="110000"/>
        </a:lnSpc>
        <a:spcBef>
          <a:spcPts val="400"/>
        </a:spcBef>
        <a:buSzPct val="100000"/>
        <a:buFont typeface="Futura Bk" pitchFamily="34" charset="0"/>
        <a:buChar char="−"/>
        <a:defRPr lang="en-US" sz="1200" kern="1200" dirty="0" smtClean="0">
          <a:solidFill>
            <a:schemeClr val="bg1"/>
          </a:solidFill>
          <a:latin typeface="+mn-lt"/>
          <a:ea typeface="+mn-ea"/>
          <a:cs typeface="+mn-cs"/>
        </a:defRPr>
      </a:lvl3pPr>
      <a:lvl4pPr marL="800100" indent="-106363" algn="l" defTabSz="914400" rtl="0" eaLnBrk="1" latinLnBrk="0" hangingPunct="1">
        <a:lnSpc>
          <a:spcPct val="110000"/>
        </a:lnSpc>
        <a:spcBef>
          <a:spcPts val="400"/>
        </a:spcBef>
        <a:buSzPct val="80000"/>
        <a:buFont typeface="Arial" pitchFamily="34" charset="0"/>
        <a:buChar char="•"/>
        <a:defRPr lang="en-US" sz="1200" kern="1200" dirty="0" smtClean="0">
          <a:solidFill>
            <a:schemeClr val="bg1"/>
          </a:solidFill>
          <a:latin typeface="+mn-lt"/>
          <a:ea typeface="+mn-ea"/>
          <a:cs typeface="+mn-cs"/>
        </a:defRPr>
      </a:lvl4pPr>
      <a:lvl5pPr marL="1028700" indent="-168275" algn="l" defTabSz="914400" rtl="0" eaLnBrk="1" latinLnBrk="0" hangingPunct="1">
        <a:lnSpc>
          <a:spcPct val="110000"/>
        </a:lnSpc>
        <a:spcBef>
          <a:spcPts val="400"/>
        </a:spcBef>
        <a:buSzPct val="100000"/>
        <a:buFont typeface="Futura Bk" pitchFamily="34" charset="0"/>
        <a:buChar char="−"/>
        <a:defRPr lang="en-US" sz="1200" kern="1200" dirty="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8.xml"/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12" Type="http://schemas.microsoft.com/office/2007/relationships/diagramDrawing" Target="../diagrams/drawing8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7.xml"/><Relationship Id="rId11" Type="http://schemas.openxmlformats.org/officeDocument/2006/relationships/diagramColors" Target="../diagrams/colors8.xml"/><Relationship Id="rId5" Type="http://schemas.openxmlformats.org/officeDocument/2006/relationships/diagramQuickStyle" Target="../diagrams/quickStyle7.xml"/><Relationship Id="rId10" Type="http://schemas.openxmlformats.org/officeDocument/2006/relationships/diagramQuickStyle" Target="../diagrams/quickStyle8.xml"/><Relationship Id="rId4" Type="http://schemas.openxmlformats.org/officeDocument/2006/relationships/diagramLayout" Target="../diagrams/layout7.xml"/><Relationship Id="rId9" Type="http://schemas.openxmlformats.org/officeDocument/2006/relationships/diagramLayout" Target="../diagrams/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0.xml"/><Relationship Id="rId3" Type="http://schemas.openxmlformats.org/officeDocument/2006/relationships/image" Target="../media/image27.jpeg"/><Relationship Id="rId7" Type="http://schemas.openxmlformats.org/officeDocument/2006/relationships/diagramColors" Target="../diagrams/colors10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Relationship Id="rId6" Type="http://schemas.openxmlformats.org/officeDocument/2006/relationships/diagramQuickStyle" Target="../diagrams/quickStyle10.xml"/><Relationship Id="rId5" Type="http://schemas.openxmlformats.org/officeDocument/2006/relationships/diagramLayout" Target="../diagrams/layout10.xml"/><Relationship Id="rId4" Type="http://schemas.openxmlformats.org/officeDocument/2006/relationships/diagramData" Target="../diagrams/data10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1.xml"/><Relationship Id="rId13" Type="http://schemas.openxmlformats.org/officeDocument/2006/relationships/diagramQuickStyle" Target="../diagrams/quickStyle12.xml"/><Relationship Id="rId3" Type="http://schemas.openxmlformats.org/officeDocument/2006/relationships/notesSlide" Target="../notesSlides/notesSlide7.xml"/><Relationship Id="rId7" Type="http://schemas.openxmlformats.org/officeDocument/2006/relationships/diagramLayout" Target="../diagrams/layout11.xml"/><Relationship Id="rId12" Type="http://schemas.openxmlformats.org/officeDocument/2006/relationships/diagramLayout" Target="../diagrams/layout12.xml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3.xml"/><Relationship Id="rId6" Type="http://schemas.openxmlformats.org/officeDocument/2006/relationships/diagramData" Target="../diagrams/data11.xml"/><Relationship Id="rId11" Type="http://schemas.openxmlformats.org/officeDocument/2006/relationships/diagramData" Target="../diagrams/data12.xml"/><Relationship Id="rId5" Type="http://schemas.openxmlformats.org/officeDocument/2006/relationships/image" Target="../media/image29.jpeg"/><Relationship Id="rId15" Type="http://schemas.microsoft.com/office/2007/relationships/diagramDrawing" Target="../diagrams/drawing12.xml"/><Relationship Id="rId10" Type="http://schemas.microsoft.com/office/2007/relationships/diagramDrawing" Target="../diagrams/drawing11.xml"/><Relationship Id="rId4" Type="http://schemas.openxmlformats.org/officeDocument/2006/relationships/image" Target="../media/image28.jpeg"/><Relationship Id="rId9" Type="http://schemas.openxmlformats.org/officeDocument/2006/relationships/diagramColors" Target="../diagrams/colors11.xml"/><Relationship Id="rId14" Type="http://schemas.openxmlformats.org/officeDocument/2006/relationships/diagramColors" Target="../diagrams/colors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3.xml"/><Relationship Id="rId3" Type="http://schemas.openxmlformats.org/officeDocument/2006/relationships/notesSlide" Target="../notesSlides/notesSlide10.xml"/><Relationship Id="rId7" Type="http://schemas.openxmlformats.org/officeDocument/2006/relationships/diagramColors" Target="../diagrams/colors13.xml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4.xml"/><Relationship Id="rId6" Type="http://schemas.openxmlformats.org/officeDocument/2006/relationships/diagramQuickStyle" Target="../diagrams/quickStyle13.xml"/><Relationship Id="rId5" Type="http://schemas.openxmlformats.org/officeDocument/2006/relationships/diagramLayout" Target="../diagrams/layout13.xml"/><Relationship Id="rId4" Type="http://schemas.openxmlformats.org/officeDocument/2006/relationships/diagramData" Target="../diagrams/data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4.xml"/><Relationship Id="rId7" Type="http://schemas.microsoft.com/office/2007/relationships/diagramDrawing" Target="../diagrams/drawing14.xm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14.xml"/><Relationship Id="rId5" Type="http://schemas.openxmlformats.org/officeDocument/2006/relationships/diagramQuickStyle" Target="../diagrams/quickStyle14.xml"/><Relationship Id="rId4" Type="http://schemas.openxmlformats.org/officeDocument/2006/relationships/diagramLayout" Target="../diagrams/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5.xml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18.xml"/><Relationship Id="rId6" Type="http://schemas.microsoft.com/office/2007/relationships/diagramDrawing" Target="../diagrams/drawing15.xml"/><Relationship Id="rId5" Type="http://schemas.openxmlformats.org/officeDocument/2006/relationships/diagramColors" Target="../diagrams/colors15.xml"/><Relationship Id="rId4" Type="http://schemas.openxmlformats.org/officeDocument/2006/relationships/diagramQuickStyle" Target="../diagrams/quickStyle1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6.xml"/><Relationship Id="rId3" Type="http://schemas.openxmlformats.org/officeDocument/2006/relationships/notesSlide" Target="../notesSlides/notesSlide12.xml"/><Relationship Id="rId7" Type="http://schemas.openxmlformats.org/officeDocument/2006/relationships/diagramQuickStyle" Target="../diagrams/quickStyle16.xml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5.xml"/><Relationship Id="rId6" Type="http://schemas.openxmlformats.org/officeDocument/2006/relationships/diagramLayout" Target="../diagrams/layout16.xml"/><Relationship Id="rId5" Type="http://schemas.openxmlformats.org/officeDocument/2006/relationships/diagramData" Target="../diagrams/data16.xml"/><Relationship Id="rId10" Type="http://schemas.openxmlformats.org/officeDocument/2006/relationships/image" Target="../media/image43.jpeg"/><Relationship Id="rId4" Type="http://schemas.openxmlformats.org/officeDocument/2006/relationships/image" Target="../media/image42.jpeg"/><Relationship Id="rId9" Type="http://schemas.microsoft.com/office/2007/relationships/diagramDrawing" Target="../diagrams/drawing16.xml"/></Relationships>
</file>

<file path=ppt/slides/_rels/slide2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7.xml"/><Relationship Id="rId3" Type="http://schemas.openxmlformats.org/officeDocument/2006/relationships/image" Target="../media/image44.jpeg"/><Relationship Id="rId7" Type="http://schemas.openxmlformats.org/officeDocument/2006/relationships/diagramColors" Target="../diagrams/colors17.xml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6.xml"/><Relationship Id="rId6" Type="http://schemas.openxmlformats.org/officeDocument/2006/relationships/diagramQuickStyle" Target="../diagrams/quickStyle17.xml"/><Relationship Id="rId5" Type="http://schemas.openxmlformats.org/officeDocument/2006/relationships/diagramLayout" Target="../diagrams/layout17.xml"/><Relationship Id="rId4" Type="http://schemas.openxmlformats.org/officeDocument/2006/relationships/diagramData" Target="../diagrams/data17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8.xml"/><Relationship Id="rId3" Type="http://schemas.openxmlformats.org/officeDocument/2006/relationships/image" Target="../media/image45.jpeg"/><Relationship Id="rId7" Type="http://schemas.openxmlformats.org/officeDocument/2006/relationships/diagramQuickStyle" Target="../diagrams/quickStyle18.xml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7.xml"/><Relationship Id="rId6" Type="http://schemas.openxmlformats.org/officeDocument/2006/relationships/diagramLayout" Target="../diagrams/layout18.xml"/><Relationship Id="rId5" Type="http://schemas.openxmlformats.org/officeDocument/2006/relationships/diagramData" Target="../diagrams/data18.xml"/><Relationship Id="rId4" Type="http://schemas.openxmlformats.org/officeDocument/2006/relationships/image" Target="../media/image46.jpeg"/><Relationship Id="rId9" Type="http://schemas.microsoft.com/office/2007/relationships/diagramDrawing" Target="../diagrams/drawing1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9.xml"/><Relationship Id="rId7" Type="http://schemas.microsoft.com/office/2007/relationships/diagramDrawing" Target="../diagrams/drawing19.xm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19.xml"/><Relationship Id="rId5" Type="http://schemas.openxmlformats.org/officeDocument/2006/relationships/diagramQuickStyle" Target="../diagrams/quickStyle19.xml"/><Relationship Id="rId4" Type="http://schemas.openxmlformats.org/officeDocument/2006/relationships/diagramLayout" Target="../diagrams/layout1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0.xml"/><Relationship Id="rId2" Type="http://schemas.openxmlformats.org/officeDocument/2006/relationships/diagramData" Target="../diagrams/data20.xml"/><Relationship Id="rId1" Type="http://schemas.openxmlformats.org/officeDocument/2006/relationships/slideLayout" Target="../slideLayouts/slideLayout18.xml"/><Relationship Id="rId6" Type="http://schemas.microsoft.com/office/2007/relationships/diagramDrawing" Target="../diagrams/drawing20.xml"/><Relationship Id="rId5" Type="http://schemas.openxmlformats.org/officeDocument/2006/relationships/diagramColors" Target="../diagrams/colors20.xml"/><Relationship Id="rId4" Type="http://schemas.openxmlformats.org/officeDocument/2006/relationships/diagramQuickStyle" Target="../diagrams/quickStyle2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1.xml"/><Relationship Id="rId7" Type="http://schemas.microsoft.com/office/2007/relationships/diagramDrawing" Target="../diagrams/drawing21.xm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21.xml"/><Relationship Id="rId5" Type="http://schemas.openxmlformats.org/officeDocument/2006/relationships/diagramQuickStyle" Target="../diagrams/quickStyle21.xml"/><Relationship Id="rId4" Type="http://schemas.openxmlformats.org/officeDocument/2006/relationships/diagramLayout" Target="../diagrams/layout21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2.xml"/><Relationship Id="rId3" Type="http://schemas.openxmlformats.org/officeDocument/2006/relationships/slideLayout" Target="../slideLayouts/slideLayout18.xml"/><Relationship Id="rId7" Type="http://schemas.openxmlformats.org/officeDocument/2006/relationships/diagramQuickStyle" Target="../diagrams/quickStyle22.xml"/><Relationship Id="rId2" Type="http://schemas.openxmlformats.org/officeDocument/2006/relationships/video" Target="file:///C:\Users\wug\Documents\project\Training\HP%20Agile%20community\Taskboard.wmv" TargetMode="External"/><Relationship Id="rId1" Type="http://schemas.microsoft.com/office/2007/relationships/media" Target="file:///C:\Users\wug\Documents\project\Training\HP%20Agile%20community\Taskboard.wmv" TargetMode="External"/><Relationship Id="rId6" Type="http://schemas.openxmlformats.org/officeDocument/2006/relationships/diagramLayout" Target="../diagrams/layout22.xml"/><Relationship Id="rId5" Type="http://schemas.openxmlformats.org/officeDocument/2006/relationships/diagramData" Target="../diagrams/data22.xml"/><Relationship Id="rId4" Type="http://schemas.openxmlformats.org/officeDocument/2006/relationships/image" Target="../media/image49.png"/><Relationship Id="rId9" Type="http://schemas.microsoft.com/office/2007/relationships/diagramDrawing" Target="../diagrams/drawing2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3.xml"/><Relationship Id="rId2" Type="http://schemas.openxmlformats.org/officeDocument/2006/relationships/diagramData" Target="../diagrams/data23.xml"/><Relationship Id="rId1" Type="http://schemas.openxmlformats.org/officeDocument/2006/relationships/slideLayout" Target="../slideLayouts/slideLayout18.xml"/><Relationship Id="rId6" Type="http://schemas.microsoft.com/office/2007/relationships/diagramDrawing" Target="../diagrams/drawing23.xml"/><Relationship Id="rId5" Type="http://schemas.openxmlformats.org/officeDocument/2006/relationships/diagramColors" Target="../diagrams/colors23.xml"/><Relationship Id="rId4" Type="http://schemas.openxmlformats.org/officeDocument/2006/relationships/diagramQuickStyle" Target="../diagrams/quickStyle2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4.xml"/><Relationship Id="rId7" Type="http://schemas.microsoft.com/office/2007/relationships/diagramDrawing" Target="../diagrams/drawing24.xml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24.xml"/><Relationship Id="rId5" Type="http://schemas.openxmlformats.org/officeDocument/2006/relationships/diagramQuickStyle" Target="../diagrams/quickStyle24.xml"/><Relationship Id="rId4" Type="http://schemas.openxmlformats.org/officeDocument/2006/relationships/diagramLayout" Target="../diagrams/layout2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9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5.xml"/><Relationship Id="rId7" Type="http://schemas.microsoft.com/office/2007/relationships/diagramDrawing" Target="../diagrams/drawing25.xml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25.xml"/><Relationship Id="rId5" Type="http://schemas.openxmlformats.org/officeDocument/2006/relationships/diagramQuickStyle" Target="../diagrams/quickStyle25.xml"/><Relationship Id="rId4" Type="http://schemas.openxmlformats.org/officeDocument/2006/relationships/diagramLayout" Target="../diagrams/layout25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6.xml"/><Relationship Id="rId3" Type="http://schemas.openxmlformats.org/officeDocument/2006/relationships/image" Target="../media/image52.png"/><Relationship Id="rId7" Type="http://schemas.openxmlformats.org/officeDocument/2006/relationships/diagramQuickStyle" Target="../diagrams/quickStyle26.xml"/><Relationship Id="rId2" Type="http://schemas.openxmlformats.org/officeDocument/2006/relationships/image" Target="../media/image56.wmf"/><Relationship Id="rId1" Type="http://schemas.openxmlformats.org/officeDocument/2006/relationships/slideLayout" Target="../slideLayouts/slideLayout18.xml"/><Relationship Id="rId6" Type="http://schemas.openxmlformats.org/officeDocument/2006/relationships/diagramLayout" Target="../diagrams/layout26.xml"/><Relationship Id="rId5" Type="http://schemas.openxmlformats.org/officeDocument/2006/relationships/diagramData" Target="../diagrams/data26.xml"/><Relationship Id="rId4" Type="http://schemas.openxmlformats.org/officeDocument/2006/relationships/image" Target="../media/image55.png"/><Relationship Id="rId9" Type="http://schemas.microsoft.com/office/2007/relationships/diagramDrawing" Target="../diagrams/drawing26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2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8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jpeg"/><Relationship Id="rId3" Type="http://schemas.openxmlformats.org/officeDocument/2006/relationships/diagramData" Target="../diagrams/data27.xml"/><Relationship Id="rId7" Type="http://schemas.microsoft.com/office/2007/relationships/diagramDrawing" Target="../diagrams/drawing27.xml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27.xml"/><Relationship Id="rId5" Type="http://schemas.openxmlformats.org/officeDocument/2006/relationships/diagramQuickStyle" Target="../diagrams/quickStyle27.xml"/><Relationship Id="rId4" Type="http://schemas.openxmlformats.org/officeDocument/2006/relationships/diagramLayout" Target="../diagrams/layout27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8.xml"/><Relationship Id="rId3" Type="http://schemas.openxmlformats.org/officeDocument/2006/relationships/image" Target="../media/image33.png"/><Relationship Id="rId7" Type="http://schemas.openxmlformats.org/officeDocument/2006/relationships/diagramData" Target="../diagrams/data28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60.png"/><Relationship Id="rId11" Type="http://schemas.microsoft.com/office/2007/relationships/diagramDrawing" Target="../diagrams/drawing28.xml"/><Relationship Id="rId5" Type="http://schemas.openxmlformats.org/officeDocument/2006/relationships/image" Target="../media/image59.png"/><Relationship Id="rId10" Type="http://schemas.openxmlformats.org/officeDocument/2006/relationships/diagramColors" Target="../diagrams/colors28.xml"/><Relationship Id="rId4" Type="http://schemas.openxmlformats.org/officeDocument/2006/relationships/image" Target="../media/image58.png"/><Relationship Id="rId9" Type="http://schemas.openxmlformats.org/officeDocument/2006/relationships/diagramQuickStyle" Target="../diagrams/quickStyle2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9.xml"/><Relationship Id="rId7" Type="http://schemas.microsoft.com/office/2007/relationships/diagramDrawing" Target="../diagrams/drawing29.xml"/><Relationship Id="rId2" Type="http://schemas.openxmlformats.org/officeDocument/2006/relationships/image" Target="../media/image61.wmf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29.xml"/><Relationship Id="rId5" Type="http://schemas.openxmlformats.org/officeDocument/2006/relationships/diagramQuickStyle" Target="../diagrams/quickStyle29.xml"/><Relationship Id="rId4" Type="http://schemas.openxmlformats.org/officeDocument/2006/relationships/diagramLayout" Target="../diagrams/layout29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0.xml"/><Relationship Id="rId2" Type="http://schemas.openxmlformats.org/officeDocument/2006/relationships/diagramData" Target="../diagrams/data30.xml"/><Relationship Id="rId1" Type="http://schemas.openxmlformats.org/officeDocument/2006/relationships/slideLayout" Target="../slideLayouts/slideLayout18.xml"/><Relationship Id="rId6" Type="http://schemas.microsoft.com/office/2007/relationships/diagramDrawing" Target="../diagrams/drawing30.xml"/><Relationship Id="rId5" Type="http://schemas.openxmlformats.org/officeDocument/2006/relationships/diagramColors" Target="../diagrams/colors30.xml"/><Relationship Id="rId4" Type="http://schemas.openxmlformats.org/officeDocument/2006/relationships/diagramQuickStyle" Target="../diagrams/quickStyle30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1.xml"/><Relationship Id="rId7" Type="http://schemas.microsoft.com/office/2007/relationships/diagramDrawing" Target="../diagrams/drawing31.xml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31.xml"/><Relationship Id="rId5" Type="http://schemas.openxmlformats.org/officeDocument/2006/relationships/diagramQuickStyle" Target="../diagrams/quickStyle31.xml"/><Relationship Id="rId4" Type="http://schemas.openxmlformats.org/officeDocument/2006/relationships/diagramLayout" Target="../diagrams/layout3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2.xml"/><Relationship Id="rId7" Type="http://schemas.microsoft.com/office/2007/relationships/diagramDrawing" Target="../diagrams/drawing32.xml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10.xml"/><Relationship Id="rId6" Type="http://schemas.openxmlformats.org/officeDocument/2006/relationships/diagramColors" Target="../diagrams/colors32.xml"/><Relationship Id="rId5" Type="http://schemas.openxmlformats.org/officeDocument/2006/relationships/diagramQuickStyle" Target="../diagrams/quickStyle32.xml"/><Relationship Id="rId4" Type="http://schemas.openxmlformats.org/officeDocument/2006/relationships/diagramLayout" Target="../diagrams/layout3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8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34.xml"/><Relationship Id="rId3" Type="http://schemas.openxmlformats.org/officeDocument/2006/relationships/diagramData" Target="../diagrams/data33.xml"/><Relationship Id="rId7" Type="http://schemas.microsoft.com/office/2007/relationships/diagramDrawing" Target="../diagrams/drawing33.xml"/><Relationship Id="rId12" Type="http://schemas.microsoft.com/office/2007/relationships/diagramDrawing" Target="../diagrams/drawing34.xml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11.xml"/><Relationship Id="rId6" Type="http://schemas.openxmlformats.org/officeDocument/2006/relationships/diagramColors" Target="../diagrams/colors33.xml"/><Relationship Id="rId11" Type="http://schemas.openxmlformats.org/officeDocument/2006/relationships/diagramColors" Target="../diagrams/colors34.xml"/><Relationship Id="rId5" Type="http://schemas.openxmlformats.org/officeDocument/2006/relationships/diagramQuickStyle" Target="../diagrams/quickStyle33.xml"/><Relationship Id="rId10" Type="http://schemas.openxmlformats.org/officeDocument/2006/relationships/diagramQuickStyle" Target="../diagrams/quickStyle34.xml"/><Relationship Id="rId4" Type="http://schemas.openxmlformats.org/officeDocument/2006/relationships/diagramLayout" Target="../diagrams/layout33.xml"/><Relationship Id="rId9" Type="http://schemas.openxmlformats.org/officeDocument/2006/relationships/diagramLayout" Target="../diagrams/layout3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5.xml"/><Relationship Id="rId7" Type="http://schemas.microsoft.com/office/2007/relationships/diagramDrawing" Target="../diagrams/drawing35.xm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35.xml"/><Relationship Id="rId5" Type="http://schemas.openxmlformats.org/officeDocument/2006/relationships/diagramQuickStyle" Target="../diagrams/quickStyle35.xml"/><Relationship Id="rId4" Type="http://schemas.openxmlformats.org/officeDocument/2006/relationships/diagramLayout" Target="../diagrams/layout35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3.jpeg"/><Relationship Id="rId7" Type="http://schemas.openxmlformats.org/officeDocument/2006/relationships/diagramColors" Target="../diagrams/colors2.xml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1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9" Type="http://schemas.openxmlformats.org/officeDocument/2006/relationships/image" Target="../media/image41.png"/></Relationships>
</file>

<file path=ppt/slides/_rels/slide5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6.xml"/><Relationship Id="rId3" Type="http://schemas.openxmlformats.org/officeDocument/2006/relationships/image" Target="../media/image63.png"/><Relationship Id="rId7" Type="http://schemas.openxmlformats.org/officeDocument/2006/relationships/diagramColors" Target="../diagrams/colors36.xml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12.xml"/><Relationship Id="rId6" Type="http://schemas.openxmlformats.org/officeDocument/2006/relationships/diagramQuickStyle" Target="../diagrams/quickStyle36.xml"/><Relationship Id="rId5" Type="http://schemas.openxmlformats.org/officeDocument/2006/relationships/diagramLayout" Target="../diagrams/layout36.xml"/><Relationship Id="rId4" Type="http://schemas.openxmlformats.org/officeDocument/2006/relationships/diagramData" Target="../diagrams/data3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diagramLayout" Target="../diagrams/layout3.xml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diagramData" Target="../diagrams/data3.xml"/><Relationship Id="rId2" Type="http://schemas.openxmlformats.org/officeDocument/2006/relationships/image" Target="../media/image14.png"/><Relationship Id="rId16" Type="http://schemas.microsoft.com/office/2007/relationships/diagramDrawing" Target="../diagrams/drawing3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5" Type="http://schemas.openxmlformats.org/officeDocument/2006/relationships/diagramColors" Target="../diagrams/colors3.xml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Relationship Id="rId14" Type="http://schemas.openxmlformats.org/officeDocument/2006/relationships/diagramQuickStyle" Target="../diagrams/quickStyl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image" Target="../media/image25.png"/><Relationship Id="rId7" Type="http://schemas.openxmlformats.org/officeDocument/2006/relationships/diagramColors" Target="../diagrams/colors5.xml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2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095496" y="1441875"/>
            <a:ext cx="5114927" cy="830997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1">
                <a:lumMod val="75000"/>
                <a:alpha val="40000"/>
              </a:schemeClr>
            </a:glow>
            <a:outerShdw blurRad="44450" dist="27940" dir="5400000" algn="ctr">
              <a:srgbClr val="000000">
                <a:alpha val="15000"/>
              </a:srgbClr>
            </a:outerShdw>
            <a:reflection blurRad="6350" stA="50000" endA="300" endPos="55500" dist="101600" dir="5400000" sy="-100000" algn="bl" rotWithShape="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extrusionH="57150" contourW="6350" prstMaterial="metal">
              <a:bevelT w="127000" h="31750"/>
              <a:contourClr>
                <a:schemeClr val="accent1">
                  <a:shade val="75000"/>
                </a:schemeClr>
              </a:contourClr>
            </a:sp3d>
          </a:bodyPr>
          <a:lstStyle/>
          <a:p>
            <a:r>
              <a:rPr lang="en-US" sz="4800" b="1" dirty="0" smtClean="0">
                <a:latin typeface="Arial" pitchFamily="34" charset="0"/>
                <a:cs typeface="Arial" pitchFamily="34" charset="0"/>
              </a:rPr>
              <a:t>Scrum Training</a:t>
            </a:r>
            <a:endParaRPr lang="en-US" sz="4800" b="1" cap="all" dirty="0" smtClean="0">
              <a:ln w="0">
                <a:solidFill>
                  <a:schemeClr val="bg1">
                    <a:lumMod val="85000"/>
                  </a:schemeClr>
                </a:solidFill>
              </a:ln>
              <a:solidFill>
                <a:schemeClr val="tx2">
                  <a:lumMod val="60000"/>
                  <a:lumOff val="40000"/>
                </a:schemeClr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50800" dist="38100" dir="13500000" algn="br" rotWithShape="0">
                  <a:prstClr val="black">
                    <a:alpha val="40000"/>
                  </a:prstClr>
                </a:outerShdw>
                <a:reflection blurRad="6350" stA="50000" endA="300" endPos="50000" dist="60007" dir="5400000" sy="-100000" algn="bl" rotWithShape="0"/>
              </a:effectLst>
              <a:latin typeface="Arial" pitchFamily="34" charset="0"/>
              <a:ea typeface="华文楷体" pitchFamily="2" charset="-122"/>
              <a:cs typeface="Arial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3848481"/>
            <a:ext cx="2293705" cy="523220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r>
              <a:rPr lang="en-US" sz="1400" dirty="0" smtClean="0">
                <a:ln w="0"/>
                <a:solidFill>
                  <a:schemeClr val="bg1">
                    <a:lumMod val="50000"/>
                  </a:schemeClr>
                </a:solidFill>
                <a:latin typeface="Arial" pitchFamily="34" charset="0"/>
                <a:ea typeface="华文楷体" pitchFamily="2" charset="-122"/>
                <a:cs typeface="Arial" pitchFamily="34" charset="0"/>
              </a:rPr>
              <a:t>Hui, Wang</a:t>
            </a:r>
          </a:p>
          <a:p>
            <a:r>
              <a:rPr lang="en-US" sz="1400" dirty="0" smtClean="0">
                <a:ln w="0"/>
                <a:solidFill>
                  <a:schemeClr val="bg1">
                    <a:lumMod val="50000"/>
                  </a:schemeClr>
                </a:solidFill>
                <a:latin typeface="Arial" pitchFamily="34" charset="0"/>
                <a:ea typeface="华文楷体" pitchFamily="2" charset="-122"/>
                <a:cs typeface="Arial" pitchFamily="34" charset="0"/>
              </a:rPr>
              <a:t>ghostfox911@hotmail.com</a:t>
            </a:r>
            <a:endParaRPr lang="en-US" sz="1400" dirty="0" smtClean="0">
              <a:ln w="0"/>
              <a:solidFill>
                <a:schemeClr val="bg1">
                  <a:lumMod val="50000"/>
                </a:schemeClr>
              </a:solidFill>
              <a:latin typeface="Arial" pitchFamily="34" charset="0"/>
              <a:ea typeface="华文楷体" pitchFamily="2" charset="-122"/>
              <a:cs typeface="Arial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Diagram 9"/>
          <p:cNvGraphicFramePr/>
          <p:nvPr>
            <p:extLst>
              <p:ext uri="{D42A27DB-BD31-4B8C-83A1-F6EECF244321}">
                <p14:modId xmlns:p14="http://schemas.microsoft.com/office/powerpoint/2010/main" val="460772519"/>
              </p:ext>
            </p:extLst>
          </p:nvPr>
        </p:nvGraphicFramePr>
        <p:xfrm>
          <a:off x="285750" y="180975"/>
          <a:ext cx="8375650" cy="5039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3469022014"/>
              </p:ext>
            </p:extLst>
          </p:nvPr>
        </p:nvGraphicFramePr>
        <p:xfrm>
          <a:off x="704850" y="1038227"/>
          <a:ext cx="5314949" cy="34575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1790318" y="2521458"/>
            <a:ext cx="5124831" cy="857250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/>
          <a:p>
            <a:pPr lvl="0"/>
            <a:r>
              <a:rPr lang="en-US" sz="5400" dirty="0" smtClean="0"/>
              <a:t>What is Agile</a:t>
            </a:r>
            <a:endParaRPr lang="en-US" sz="54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Agile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933449" y="1266825"/>
            <a:ext cx="6972301" cy="2667000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/>
          <a:p>
            <a:r>
              <a:rPr lang="en-US" dirty="0" smtClean="0"/>
              <a:t>Agile is about doing the </a:t>
            </a:r>
            <a:r>
              <a:rPr lang="en-US" b="1" dirty="0" smtClean="0"/>
              <a:t>important things first </a:t>
            </a:r>
            <a:r>
              <a:rPr lang="en-US" dirty="0" smtClean="0"/>
              <a:t>and taking </a:t>
            </a:r>
            <a:r>
              <a:rPr lang="en-US" b="1" dirty="0" smtClean="0"/>
              <a:t>small steps</a:t>
            </a:r>
          </a:p>
          <a:p>
            <a:r>
              <a:rPr lang="en-US" dirty="0" smtClean="0"/>
              <a:t>It’s about </a:t>
            </a:r>
            <a:r>
              <a:rPr lang="en-US" b="1" dirty="0" smtClean="0"/>
              <a:t>people</a:t>
            </a:r>
            <a:r>
              <a:rPr lang="en-US" dirty="0" smtClean="0"/>
              <a:t>, values, principles, and practices that foster </a:t>
            </a:r>
            <a:r>
              <a:rPr lang="en-US" b="1" dirty="0" smtClean="0"/>
              <a:t>team communication </a:t>
            </a:r>
            <a:r>
              <a:rPr lang="en-US" dirty="0" smtClean="0"/>
              <a:t>and learning and improving  as you go along  to </a:t>
            </a:r>
            <a:r>
              <a:rPr lang="en-US" b="1" dirty="0" smtClean="0"/>
              <a:t>regularly deliver </a:t>
            </a:r>
            <a:r>
              <a:rPr lang="en-US" dirty="0" smtClean="0"/>
              <a:t>customer value  through </a:t>
            </a:r>
            <a:r>
              <a:rPr lang="en-US" b="1" dirty="0" smtClean="0"/>
              <a:t>working software</a:t>
            </a:r>
            <a:endParaRPr lang="en-US" b="1" dirty="0"/>
          </a:p>
        </p:txBody>
      </p:sp>
      <p:graphicFrame>
        <p:nvGraphicFramePr>
          <p:cNvPr id="4" name="Diagram 3"/>
          <p:cNvGraphicFramePr/>
          <p:nvPr/>
        </p:nvGraphicFramePr>
        <p:xfrm>
          <a:off x="285750" y="180975"/>
          <a:ext cx="8375650" cy="5039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itle 33"/>
          <p:cNvSpPr txBox="1">
            <a:spLocks/>
          </p:cNvSpPr>
          <p:nvPr/>
        </p:nvSpPr>
        <p:spPr>
          <a:xfrm>
            <a:off x="234950" y="292608"/>
            <a:ext cx="8375650" cy="50399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1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100" b="0" i="0" u="none" strike="noStrike" kern="1200" cap="all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Futura Bk" pitchFamily="34" charset="0"/>
              <a:ea typeface="+mj-ea"/>
              <a:cs typeface="+mj-cs"/>
            </a:endParaRPr>
          </a:p>
        </p:txBody>
      </p:sp>
      <p:pic>
        <p:nvPicPr>
          <p:cNvPr id="1027" name="Picture 3" descr="C:\Documents and Settings\zhanyouq\Desktop\Agile\Agile Community\training\Copy of LOGO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3303" y="1238247"/>
            <a:ext cx="7731341" cy="3089648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graphicFrame>
        <p:nvGraphicFramePr>
          <p:cNvPr id="46" name="Diagram 45"/>
          <p:cNvGraphicFramePr/>
          <p:nvPr/>
        </p:nvGraphicFramePr>
        <p:xfrm>
          <a:off x="285750" y="180975"/>
          <a:ext cx="8375650" cy="5039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adaptation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495550" y="809259"/>
            <a:ext cx="3619500" cy="4030739"/>
          </a:xfrm>
          <a:prstGeom prst="rect">
            <a:avLst/>
          </a:prstGeom>
          <a:blipFill>
            <a:blip r:embed="rId5" cstate="print"/>
            <a:tile tx="0" ty="0" sx="100000" sy="100000" flip="none" algn="tl"/>
          </a:blipFill>
          <a:ln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Agile Principles</a:t>
            </a:r>
            <a:endParaRPr lang="en-US" dirty="0" smtClean="0"/>
          </a:p>
        </p:txBody>
      </p:sp>
      <p:graphicFrame>
        <p:nvGraphicFramePr>
          <p:cNvPr id="11" name="Diagram 10"/>
          <p:cNvGraphicFramePr/>
          <p:nvPr>
            <p:extLst>
              <p:ext uri="{D42A27DB-BD31-4B8C-83A1-F6EECF244321}">
                <p14:modId xmlns:p14="http://schemas.microsoft.com/office/powerpoint/2010/main" val="689111361"/>
              </p:ext>
            </p:extLst>
          </p:nvPr>
        </p:nvGraphicFramePr>
        <p:xfrm>
          <a:off x="1685925" y="799734"/>
          <a:ext cx="5276850" cy="40307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1420514359"/>
              </p:ext>
            </p:extLst>
          </p:nvPr>
        </p:nvGraphicFramePr>
        <p:xfrm>
          <a:off x="285750" y="180975"/>
          <a:ext cx="8375650" cy="5039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1" r:lo="rId12" r:qs="rId13" r:cs="rId14"/>
          </a:graphicData>
        </a:graphic>
      </p:graphicFrame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4079DC04-8249-4991-83F5-D4757335171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>
                                            <p:graphicEl>
                                              <a:dgm id="{4079DC04-8249-4991-83F5-D4757335171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>
                                            <p:graphicEl>
                                              <a:dgm id="{4079DC04-8249-4991-83F5-D4757335171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5A23B88B-C303-40DF-8480-A53D89AF3DA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>
                                            <p:graphicEl>
                                              <a:dgm id="{5A23B88B-C303-40DF-8480-A53D89AF3DA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>
                                            <p:graphicEl>
                                              <a:dgm id="{5A23B88B-C303-40DF-8480-A53D89AF3DA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379A5FB1-A619-4516-B4B0-0A3086D4E21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>
                                            <p:graphicEl>
                                              <a:dgm id="{379A5FB1-A619-4516-B4B0-0A3086D4E21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>
                                            <p:graphicEl>
                                              <a:dgm id="{379A5FB1-A619-4516-B4B0-0A3086D4E21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7D6E56C8-7654-4CD5-89D4-8A62A14A12C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>
                                            <p:graphicEl>
                                              <a:dgm id="{7D6E56C8-7654-4CD5-89D4-8A62A14A12C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>
                                            <p:graphicEl>
                                              <a:dgm id="{7D6E56C8-7654-4CD5-89D4-8A62A14A12C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92282CE2-EC31-400A-91C5-8ECF59088B4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>
                                            <p:graphicEl>
                                              <a:dgm id="{92282CE2-EC31-400A-91C5-8ECF59088B4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>
                                            <p:graphicEl>
                                              <a:dgm id="{92282CE2-EC31-400A-91C5-8ECF59088B4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3BA4CABB-8D27-4310-91B7-2597459CA17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">
                                            <p:graphicEl>
                                              <a:dgm id="{3BA4CABB-8D27-4310-91B7-2597459CA17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">
                                            <p:graphicEl>
                                              <a:dgm id="{3BA4CABB-8D27-4310-91B7-2597459CA17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300C938A-2C0B-4F31-A6A4-B47F793FE8E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1">
                                            <p:graphicEl>
                                              <a:dgm id="{300C938A-2C0B-4F31-A6A4-B47F793FE8E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1">
                                            <p:graphicEl>
                                              <a:dgm id="{300C938A-2C0B-4F31-A6A4-B47F793FE8E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94DEAE64-31AB-4254-9466-15D254F3D47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1">
                                            <p:graphicEl>
                                              <a:dgm id="{94DEAE64-31AB-4254-9466-15D254F3D47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1">
                                            <p:graphicEl>
                                              <a:dgm id="{94DEAE64-31AB-4254-9466-15D254F3D47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C1273171-0A72-42E0-AD84-B24E450DFCB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1">
                                            <p:graphicEl>
                                              <a:dgm id="{C1273171-0A72-42E0-AD84-B24E450DFCB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1">
                                            <p:graphicEl>
                                              <a:dgm id="{C1273171-0A72-42E0-AD84-B24E450DFCB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9B945547-1FBA-431F-96D0-D94183C88D9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1">
                                            <p:graphicEl>
                                              <a:dgm id="{9B945547-1FBA-431F-96D0-D94183C88D9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1">
                                            <p:graphicEl>
                                              <a:dgm id="{9B945547-1FBA-431F-96D0-D94183C88D9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46284125-654B-42CB-82B8-623E1D6F9C5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1">
                                            <p:graphicEl>
                                              <a:dgm id="{46284125-654B-42CB-82B8-623E1D6F9C5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1">
                                            <p:graphicEl>
                                              <a:dgm id="{46284125-654B-42CB-82B8-623E1D6F9C5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204D5D63-495E-4B03-9837-B9350D8AD25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1">
                                            <p:graphicEl>
                                              <a:dgm id="{204D5D63-495E-4B03-9837-B9350D8AD25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1">
                                            <p:graphicEl>
                                              <a:dgm id="{204D5D63-495E-4B03-9837-B9350D8AD25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1" grpId="0">
        <p:bldSub>
          <a:bldDgm bld="one"/>
        </p:bldSub>
      </p:bldGraphic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2875" y="485774"/>
            <a:ext cx="7886699" cy="4124325"/>
          </a:xfrm>
          <a:prstGeom prst="rect">
            <a:avLst/>
          </a:prstGeom>
          <a:noFill/>
          <a:ln w="9525" cap="flat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780793" y="2559558"/>
            <a:ext cx="6477381" cy="857250"/>
          </a:xfrm>
        </p:spPr>
        <p:txBody>
          <a:bodyPr/>
          <a:lstStyle/>
          <a:p>
            <a:r>
              <a:rPr lang="en-US" sz="5400" dirty="0" smtClean="0"/>
              <a:t>What is Scrum</a:t>
            </a:r>
            <a:endParaRPr lang="en-US" sz="54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4" descr="scrum-kiwi-2465800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9588"/>
          </a:xfrm>
          <a:prstGeom prst="rect">
            <a:avLst/>
          </a:prstGeom>
          <a:noFill/>
          <a:ln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0" y="0"/>
            <a:ext cx="2295525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Scrum</a:t>
            </a:r>
          </a:p>
          <a:p>
            <a:pPr algn="ctr"/>
            <a:endParaRPr lang="en-US" sz="54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71500" y="1028700"/>
            <a:ext cx="7385303" cy="3551682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rmAutofit fontScale="70000" lnSpcReduction="20000"/>
          </a:bodyPr>
          <a:lstStyle/>
          <a:p>
            <a:r>
              <a:rPr lang="en-US" dirty="0" smtClean="0"/>
              <a:t>Scrum is an agile process that allows us to focus on delivering the highest business value in the shortest time</a:t>
            </a:r>
          </a:p>
          <a:p>
            <a:r>
              <a:rPr lang="en-US" altLang="zh-CN" dirty="0" smtClean="0"/>
              <a:t>Scrum</a:t>
            </a:r>
            <a:r>
              <a:rPr lang="zh-CN" altLang="en-US" dirty="0" smtClean="0"/>
              <a:t>是一种敏捷流程，允许我们专注于在最短的时间内交付最高的业务价值。</a:t>
            </a:r>
            <a:endParaRPr lang="en-US" dirty="0" smtClean="0"/>
          </a:p>
          <a:p>
            <a:r>
              <a:rPr lang="en-US" dirty="0" smtClean="0"/>
              <a:t>It allows us to rapidly and repeatedly inspect actual working software ( every two weeks to one month).</a:t>
            </a:r>
          </a:p>
          <a:p>
            <a:r>
              <a:rPr lang="zh-CN" altLang="en-US" dirty="0" smtClean="0"/>
              <a:t>它允许我们快速、重复的检视实际可工作的软件（每</a:t>
            </a:r>
            <a:r>
              <a:rPr lang="en-US" altLang="zh-CN" dirty="0" smtClean="0"/>
              <a:t>2</a:t>
            </a:r>
            <a:r>
              <a:rPr lang="zh-CN" altLang="en-US" dirty="0" smtClean="0"/>
              <a:t>周至</a:t>
            </a:r>
            <a:r>
              <a:rPr lang="en-US" altLang="zh-CN" dirty="0" smtClean="0"/>
              <a:t>1</a:t>
            </a:r>
            <a:r>
              <a:rPr lang="zh-CN" altLang="en-US" dirty="0" smtClean="0"/>
              <a:t>个月）</a:t>
            </a:r>
            <a:endParaRPr lang="en-US" dirty="0" smtClean="0"/>
          </a:p>
          <a:p>
            <a:r>
              <a:rPr lang="en-US" dirty="0" smtClean="0"/>
              <a:t>The business sets the priorities. Teams self-organize to determine the best way to deliver the highest priority features.</a:t>
            </a:r>
          </a:p>
          <a:p>
            <a:r>
              <a:rPr lang="zh-CN" altLang="en-US" dirty="0"/>
              <a:t>业</a:t>
            </a:r>
            <a:r>
              <a:rPr lang="zh-CN" altLang="en-US" dirty="0" smtClean="0"/>
              <a:t>务决定优先级，团队自我管理、自我决定最好的方式交付最高优先级的功能。</a:t>
            </a:r>
            <a:endParaRPr lang="en-US" dirty="0" smtClean="0"/>
          </a:p>
          <a:p>
            <a:r>
              <a:rPr lang="en-US" dirty="0" smtClean="0"/>
              <a:t>Every two weeks to a month anyone can see real working software and decide to release it as is or continue to enhance it for another sprint.</a:t>
            </a:r>
          </a:p>
          <a:p>
            <a:r>
              <a:rPr lang="zh-CN" altLang="en-US" dirty="0" smtClean="0"/>
              <a:t>每</a:t>
            </a:r>
            <a:r>
              <a:rPr lang="en-US" altLang="zh-CN" dirty="0" smtClean="0"/>
              <a:t>2</a:t>
            </a:r>
            <a:r>
              <a:rPr lang="zh-CN" altLang="en-US" dirty="0" smtClean="0"/>
              <a:t>周至</a:t>
            </a:r>
            <a:r>
              <a:rPr lang="en-US" altLang="zh-CN" dirty="0" smtClean="0"/>
              <a:t>1</a:t>
            </a:r>
            <a:r>
              <a:rPr lang="zh-CN" altLang="en-US" dirty="0" smtClean="0"/>
              <a:t>个月，每个人都可以看到真正可工作的软件、并决定发布或持续改进至下一个迭代。</a:t>
            </a:r>
            <a:endParaRPr lang="en-US" dirty="0"/>
          </a:p>
        </p:txBody>
      </p:sp>
      <p:graphicFrame>
        <p:nvGraphicFramePr>
          <p:cNvPr id="4" name="Diagram 3"/>
          <p:cNvGraphicFramePr/>
          <p:nvPr/>
        </p:nvGraphicFramePr>
        <p:xfrm>
          <a:off x="285750" y="180975"/>
          <a:ext cx="8375650" cy="5039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41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95450" y="835681"/>
            <a:ext cx="5238750" cy="38240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4" name="Diagram 3"/>
          <p:cNvGraphicFramePr/>
          <p:nvPr/>
        </p:nvGraphicFramePr>
        <p:xfrm>
          <a:off x="273050" y="171450"/>
          <a:ext cx="8375650" cy="5039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/>
          <p:cNvSpPr txBox="1">
            <a:spLocks/>
          </p:cNvSpPr>
          <p:nvPr/>
        </p:nvSpPr>
        <p:spPr>
          <a:xfrm>
            <a:off x="1580007" y="1835674"/>
            <a:ext cx="5230367" cy="1048511"/>
          </a:xfrm>
          <a:prstGeom prst="rect">
            <a:avLst/>
          </a:prstGeom>
        </p:spPr>
        <p:txBody>
          <a:bodyPr vert="horz" lIns="91440" tIns="45720" rIns="91440" bIns="45720" rtlCol="0">
            <a:no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>
            <a:lvl1pPr marL="225425" marR="0" indent="-225425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Futura Bk" pitchFamily="34" charset="0"/>
              <a:buChar char="–"/>
              <a:tabLst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338138" marR="0" indent="-106363" algn="l" defTabSz="914400" rtl="0" eaLnBrk="1" fontAlgn="auto" latinLnBrk="0" hangingPunct="1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ct val="80000"/>
              <a:buFont typeface="Arial" pitchFamily="34" charset="0"/>
              <a:buChar char="•"/>
              <a:tabLst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573088" indent="-169863" algn="l" defTabSz="914400" rtl="0" eaLnBrk="1" latinLnBrk="0" hangingPunct="1">
              <a:lnSpc>
                <a:spcPct val="110000"/>
              </a:lnSpc>
              <a:spcBef>
                <a:spcPts val="400"/>
              </a:spcBef>
              <a:buClr>
                <a:srgbClr val="000000"/>
              </a:buClr>
              <a:buSzPct val="100000"/>
              <a:buFont typeface="Futura Bk" pitchFamily="34" charset="0"/>
              <a:buChar char="–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795338" indent="-112713" algn="l" defTabSz="914400" rtl="0" eaLnBrk="1" latinLnBrk="0" hangingPunct="1">
              <a:lnSpc>
                <a:spcPct val="110000"/>
              </a:lnSpc>
              <a:spcBef>
                <a:spcPts val="400"/>
              </a:spcBef>
              <a:buClr>
                <a:srgbClr val="000000"/>
              </a:buClr>
              <a:buSzPct val="80000"/>
              <a:buFont typeface="Arial" pitchFamily="34" charset="0"/>
              <a:buChar char="•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027113" indent="-166688" algn="l" defTabSz="744538" rtl="0" eaLnBrk="1" latinLnBrk="0" hangingPunct="1">
              <a:lnSpc>
                <a:spcPct val="110000"/>
              </a:lnSpc>
              <a:spcBef>
                <a:spcPts val="400"/>
              </a:spcBef>
              <a:buClr>
                <a:srgbClr val="000000"/>
              </a:buClr>
              <a:buSzPct val="100000"/>
              <a:buFont typeface="Futura Bk" pitchFamily="34" charset="0"/>
              <a:buChar char="−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Futura Bk" pitchFamily="34" charset="0"/>
              <a:buNone/>
            </a:pPr>
            <a:r>
              <a:rPr lang="en-US" sz="4000" b="1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50800" stA="55000" endA="50" endPos="85000" dist="228600" dir="5400000" sy="-100000" algn="bl" rotWithShape="0"/>
                </a:effectLst>
              </a:rPr>
              <a:t>Ice Breaking</a:t>
            </a:r>
            <a:endParaRPr lang="en-US" b="1" dirty="0">
              <a:ln w="0"/>
              <a:gradFill flip="none">
                <a:gsLst>
                  <a:gs pos="0">
                    <a:schemeClr val="accent1">
                      <a:tint val="75000"/>
                      <a:shade val="75000"/>
                      <a:satMod val="170000"/>
                    </a:schemeClr>
                  </a:gs>
                  <a:gs pos="49000">
                    <a:schemeClr val="accent1">
                      <a:tint val="88000"/>
                      <a:shade val="65000"/>
                      <a:satMod val="172000"/>
                    </a:schemeClr>
                  </a:gs>
                  <a:gs pos="50000">
                    <a:schemeClr val="accent1">
                      <a:shade val="65000"/>
                      <a:satMod val="130000"/>
                    </a:schemeClr>
                  </a:gs>
                  <a:gs pos="92000">
                    <a:schemeClr val="accent1">
                      <a:shade val="50000"/>
                      <a:satMod val="120000"/>
                    </a:schemeClr>
                  </a:gs>
                  <a:gs pos="100000">
                    <a:schemeClr val="accent1">
                      <a:shade val="48000"/>
                      <a:satMod val="120000"/>
                    </a:schemeClr>
                  </a:gs>
                </a:gsLst>
                <a:lin ang="5400000"/>
              </a:gradFill>
              <a:effectLst>
                <a:reflection blurRad="50800" stA="55000" endA="50" endPos="85000" dist="228600" dir="5400000" sy="-10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4788750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03682" y="989837"/>
            <a:ext cx="7525893" cy="3420238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US" dirty="0" smtClean="0"/>
              <a:t>Self-organizing </a:t>
            </a:r>
            <a:r>
              <a:rPr lang="en-US" b="1" dirty="0" smtClean="0"/>
              <a:t>teams</a:t>
            </a:r>
          </a:p>
          <a:p>
            <a:r>
              <a:rPr lang="en-US" dirty="0" smtClean="0"/>
              <a:t>Product progresses in a series of time boxed </a:t>
            </a:r>
            <a:r>
              <a:rPr lang="en-US" b="1" dirty="0" smtClean="0"/>
              <a:t>Sprints</a:t>
            </a:r>
          </a:p>
          <a:p>
            <a:r>
              <a:rPr lang="en-US" dirty="0" smtClean="0"/>
              <a:t>Requirements are captured as items in a list of </a:t>
            </a:r>
            <a:r>
              <a:rPr lang="en-US" b="1" dirty="0" smtClean="0"/>
              <a:t>Product backlog</a:t>
            </a:r>
          </a:p>
          <a:p>
            <a:r>
              <a:rPr lang="en-US" dirty="0" smtClean="0"/>
              <a:t>No specific engineering practices prescribed</a:t>
            </a:r>
          </a:p>
          <a:p>
            <a:r>
              <a:rPr lang="en-US" dirty="0" smtClean="0"/>
              <a:t>Uses generative rules to create an agile environment for delivering projects </a:t>
            </a:r>
          </a:p>
          <a:p>
            <a:r>
              <a:rPr lang="en-US" dirty="0" smtClean="0"/>
              <a:t>One of the Agile processes.</a:t>
            </a:r>
            <a:endParaRPr lang="en-US" dirty="0"/>
          </a:p>
        </p:txBody>
      </p:sp>
      <p:graphicFrame>
        <p:nvGraphicFramePr>
          <p:cNvPr id="5" name="Diagram 4"/>
          <p:cNvGraphicFramePr/>
          <p:nvPr/>
        </p:nvGraphicFramePr>
        <p:xfrm>
          <a:off x="273050" y="171450"/>
          <a:ext cx="8375650" cy="5039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304669" y="2511933"/>
            <a:ext cx="5229606" cy="857250"/>
          </a:xfrm>
        </p:spPr>
        <p:txBody>
          <a:bodyPr/>
          <a:lstStyle/>
          <a:p>
            <a:r>
              <a:rPr lang="en-US" sz="5400" dirty="0" smtClean="0"/>
              <a:t>How Scrum</a:t>
            </a:r>
            <a:endParaRPr lang="en-US" sz="54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"/>
          <p:cNvGrpSpPr>
            <a:grpSpLocks/>
          </p:cNvGrpSpPr>
          <p:nvPr/>
        </p:nvGrpSpPr>
        <p:grpSpPr bwMode="auto">
          <a:xfrm>
            <a:off x="457200" y="460375"/>
            <a:ext cx="3407307" cy="1682750"/>
            <a:chOff x="0" y="0"/>
            <a:chExt cx="2608" cy="1288"/>
          </a:xfrm>
        </p:grpSpPr>
        <p:sp>
          <p:nvSpPr>
            <p:cNvPr id="30" name="AutoShape 3"/>
            <p:cNvSpPr>
              <a:spLocks/>
            </p:cNvSpPr>
            <p:nvPr/>
          </p:nvSpPr>
          <p:spPr bwMode="auto">
            <a:xfrm>
              <a:off x="8" y="0"/>
              <a:ext cx="2600" cy="1288"/>
            </a:xfrm>
            <a:prstGeom prst="roundRect">
              <a:avLst>
                <a:gd name="adj" fmla="val 14903"/>
              </a:avLst>
            </a:prstGeom>
            <a:blipFill dpi="0" rotWithShape="0">
              <a:blip r:embed="rId2" cstate="print"/>
              <a:srcRect/>
              <a:tile tx="0" ty="0" sx="100000" sy="100000" flip="none" algn="tl"/>
            </a:blipFill>
            <a:ln w="25400">
              <a:solidFill>
                <a:srgbClr val="003C83"/>
              </a:solidFill>
              <a:round/>
              <a:headEnd/>
              <a:tailEnd/>
            </a:ln>
            <a:effectLst>
              <a:outerShdw dist="63500" dir="2700000" algn="ctr" rotWithShape="0">
                <a:schemeClr val="bg2">
                  <a:alpha val="29999"/>
                </a:schemeClr>
              </a:outerShdw>
            </a:effectLst>
          </p:spPr>
          <p:txBody>
            <a:bodyPr/>
            <a:lstStyle/>
            <a:p>
              <a:endParaRPr lang="en-US" sz="1500"/>
            </a:p>
          </p:txBody>
        </p:sp>
        <p:sp>
          <p:nvSpPr>
            <p:cNvPr id="49" name="Rectangle 4"/>
            <p:cNvSpPr>
              <a:spLocks/>
            </p:cNvSpPr>
            <p:nvPr/>
          </p:nvSpPr>
          <p:spPr bwMode="auto">
            <a:xfrm>
              <a:off x="96" y="392"/>
              <a:ext cx="1768" cy="8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50800" tIns="50800" rIns="50800" bIns="50800"/>
            <a:lstStyle/>
            <a:p>
              <a:pPr>
                <a:buClr>
                  <a:srgbClr val="FFFFFF"/>
                </a:buClr>
                <a:buSzPct val="125000"/>
                <a:buFont typeface="Gill Sans" charset="0"/>
                <a:buChar char="•"/>
                <a:tabLst>
                  <a:tab pos="1066800" algn="l"/>
                </a:tabLst>
              </a:pPr>
              <a:r>
                <a:rPr lang="en-US" sz="1500" dirty="0">
                  <a:solidFill>
                    <a:srgbClr val="FFFFFF"/>
                  </a:solidFill>
                </a:rPr>
                <a:t>Product </a:t>
              </a:r>
              <a:r>
                <a:rPr lang="en-US" sz="1500" dirty="0" smtClean="0">
                  <a:solidFill>
                    <a:srgbClr val="FFFFFF"/>
                  </a:solidFill>
                </a:rPr>
                <a:t>owner</a:t>
              </a:r>
              <a:r>
                <a:rPr lang="zh-CN" altLang="en-US" sz="1500" dirty="0">
                  <a:solidFill>
                    <a:srgbClr val="FFFFFF"/>
                  </a:solidFill>
                </a:rPr>
                <a:t>（产品经</a:t>
              </a:r>
              <a:r>
                <a:rPr lang="zh-CN" altLang="en-US" sz="1500" dirty="0" smtClean="0">
                  <a:solidFill>
                    <a:srgbClr val="FFFFFF"/>
                  </a:solidFill>
                </a:rPr>
                <a:t>理）</a:t>
              </a:r>
              <a:endParaRPr lang="en-US" sz="1500" dirty="0">
                <a:solidFill>
                  <a:srgbClr val="FFFFFF"/>
                </a:solidFill>
              </a:endParaRPr>
            </a:p>
            <a:p>
              <a:pPr>
                <a:buClr>
                  <a:srgbClr val="FFFFFF"/>
                </a:buClr>
                <a:buSzPct val="125000"/>
                <a:buFont typeface="Gill Sans" charset="0"/>
                <a:buChar char="•"/>
                <a:tabLst>
                  <a:tab pos="1066800" algn="l"/>
                </a:tabLst>
              </a:pPr>
              <a:r>
                <a:rPr lang="en-US" sz="1500" dirty="0" err="1" smtClean="0">
                  <a:solidFill>
                    <a:srgbClr val="FFFFFF"/>
                  </a:solidFill>
                </a:rPr>
                <a:t>ScrumMaster</a:t>
              </a:r>
              <a:r>
                <a:rPr lang="zh-CN" altLang="en-US" sz="1500" dirty="0">
                  <a:solidFill>
                    <a:srgbClr val="FFFFFF"/>
                  </a:solidFill>
                </a:rPr>
                <a:t>（敏捷教</a:t>
              </a:r>
              <a:r>
                <a:rPr lang="zh-CN" altLang="en-US" sz="1500" dirty="0" smtClean="0">
                  <a:solidFill>
                    <a:srgbClr val="FFFFFF"/>
                  </a:solidFill>
                </a:rPr>
                <a:t>练）</a:t>
              </a:r>
              <a:endParaRPr lang="en-US" sz="1500" dirty="0">
                <a:solidFill>
                  <a:srgbClr val="FFFFFF"/>
                </a:solidFill>
              </a:endParaRPr>
            </a:p>
            <a:p>
              <a:pPr algn="l">
                <a:buClr>
                  <a:srgbClr val="FFFFFF"/>
                </a:buClr>
                <a:buSzPct val="125000"/>
                <a:buFont typeface="Gill Sans" charset="0"/>
                <a:buChar char="•"/>
                <a:tabLst>
                  <a:tab pos="1066800" algn="l"/>
                </a:tabLst>
              </a:pPr>
              <a:r>
                <a:rPr lang="en-US" sz="1500" dirty="0" smtClean="0">
                  <a:solidFill>
                    <a:srgbClr val="FFFFFF"/>
                  </a:solidFill>
                </a:rPr>
                <a:t>Team</a:t>
              </a:r>
              <a:r>
                <a:rPr lang="zh-CN" altLang="en-US" sz="1500" dirty="0" smtClean="0">
                  <a:solidFill>
                    <a:srgbClr val="FFFFFF"/>
                  </a:solidFill>
                </a:rPr>
                <a:t>（团队）</a:t>
              </a:r>
              <a:endParaRPr lang="en-US" sz="1500" dirty="0">
                <a:solidFill>
                  <a:srgbClr val="FFFFFF"/>
                </a:solidFill>
              </a:endParaRPr>
            </a:p>
          </p:txBody>
        </p:sp>
        <p:sp>
          <p:nvSpPr>
            <p:cNvPr id="50" name="Rectangle 5"/>
            <p:cNvSpPr>
              <a:spLocks/>
            </p:cNvSpPr>
            <p:nvPr/>
          </p:nvSpPr>
          <p:spPr bwMode="auto">
            <a:xfrm>
              <a:off x="304" y="0"/>
              <a:ext cx="1200" cy="376"/>
            </a:xfrm>
            <a:prstGeom prst="rect">
              <a:avLst/>
            </a:prstGeom>
            <a:solidFill>
              <a:srgbClr val="003C83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500"/>
            </a:p>
          </p:txBody>
        </p:sp>
        <p:sp>
          <p:nvSpPr>
            <p:cNvPr id="51" name="AutoShape 6"/>
            <p:cNvSpPr>
              <a:spLocks/>
            </p:cNvSpPr>
            <p:nvPr/>
          </p:nvSpPr>
          <p:spPr bwMode="auto">
            <a:xfrm rot="10800000">
              <a:off x="1432" y="88"/>
              <a:ext cx="312" cy="288"/>
            </a:xfrm>
            <a:custGeom>
              <a:avLst/>
              <a:gdLst>
                <a:gd name="T0" fmla="*/ 3 w 21600"/>
                <a:gd name="T1" fmla="*/ 0 h 21600"/>
                <a:gd name="T2" fmla="*/ 0 w 21600"/>
                <a:gd name="T3" fmla="*/ 3 h 21600"/>
                <a:gd name="T4" fmla="*/ 0 w 21600"/>
                <a:gd name="T5" fmla="*/ 4 h 21600"/>
                <a:gd name="T6" fmla="*/ 5 w 21600"/>
                <a:gd name="T7" fmla="*/ 4 h 21600"/>
                <a:gd name="T8" fmla="*/ 5 w 21600"/>
                <a:gd name="T9" fmla="*/ 0 h 21600"/>
                <a:gd name="T10" fmla="*/ 3 w 21600"/>
                <a:gd name="T11" fmla="*/ 0 h 21600"/>
                <a:gd name="T12" fmla="*/ 3 w 21600"/>
                <a:gd name="T13" fmla="*/ 0 h 21600"/>
                <a:gd name="T14" fmla="*/ 3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13734" y="65"/>
                  </a:moveTo>
                  <a:cubicBezTo>
                    <a:pt x="4547" y="550"/>
                    <a:pt x="111" y="6203"/>
                    <a:pt x="14" y="14130"/>
                  </a:cubicBezTo>
                  <a:cubicBezTo>
                    <a:pt x="9" y="16620"/>
                    <a:pt x="5" y="19110"/>
                    <a:pt x="0" y="21600"/>
                  </a:cubicBezTo>
                  <a:cubicBezTo>
                    <a:pt x="7200" y="21600"/>
                    <a:pt x="14400" y="21600"/>
                    <a:pt x="21600" y="21600"/>
                  </a:cubicBezTo>
                  <a:cubicBezTo>
                    <a:pt x="21600" y="14400"/>
                    <a:pt x="21600" y="7200"/>
                    <a:pt x="21600" y="0"/>
                  </a:cubicBezTo>
                  <a:cubicBezTo>
                    <a:pt x="18978" y="22"/>
                    <a:pt x="16356" y="43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</a:path>
              </a:pathLst>
            </a:custGeom>
            <a:solidFill>
              <a:srgbClr val="003C83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500"/>
            </a:p>
          </p:txBody>
        </p:sp>
        <p:sp>
          <p:nvSpPr>
            <p:cNvPr id="52" name="AutoShape 7"/>
            <p:cNvSpPr>
              <a:spLocks/>
            </p:cNvSpPr>
            <p:nvPr/>
          </p:nvSpPr>
          <p:spPr bwMode="auto">
            <a:xfrm>
              <a:off x="0" y="0"/>
              <a:ext cx="312" cy="288"/>
            </a:xfrm>
            <a:custGeom>
              <a:avLst/>
              <a:gdLst>
                <a:gd name="T0" fmla="*/ 3 w 21600"/>
                <a:gd name="T1" fmla="*/ 0 h 21600"/>
                <a:gd name="T2" fmla="*/ 0 w 21600"/>
                <a:gd name="T3" fmla="*/ 3 h 21600"/>
                <a:gd name="T4" fmla="*/ 0 w 21600"/>
                <a:gd name="T5" fmla="*/ 4 h 21600"/>
                <a:gd name="T6" fmla="*/ 5 w 21600"/>
                <a:gd name="T7" fmla="*/ 4 h 21600"/>
                <a:gd name="T8" fmla="*/ 5 w 21600"/>
                <a:gd name="T9" fmla="*/ 0 h 21600"/>
                <a:gd name="T10" fmla="*/ 3 w 21600"/>
                <a:gd name="T11" fmla="*/ 0 h 21600"/>
                <a:gd name="T12" fmla="*/ 3 w 21600"/>
                <a:gd name="T13" fmla="*/ 0 h 21600"/>
                <a:gd name="T14" fmla="*/ 3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13734" y="65"/>
                  </a:moveTo>
                  <a:cubicBezTo>
                    <a:pt x="4547" y="550"/>
                    <a:pt x="111" y="6203"/>
                    <a:pt x="14" y="14130"/>
                  </a:cubicBezTo>
                  <a:cubicBezTo>
                    <a:pt x="9" y="16620"/>
                    <a:pt x="5" y="19110"/>
                    <a:pt x="0" y="21600"/>
                  </a:cubicBezTo>
                  <a:cubicBezTo>
                    <a:pt x="7200" y="21600"/>
                    <a:pt x="14400" y="21600"/>
                    <a:pt x="21600" y="21600"/>
                  </a:cubicBezTo>
                  <a:cubicBezTo>
                    <a:pt x="21600" y="14400"/>
                    <a:pt x="21600" y="7200"/>
                    <a:pt x="21600" y="0"/>
                  </a:cubicBezTo>
                  <a:cubicBezTo>
                    <a:pt x="18978" y="22"/>
                    <a:pt x="16356" y="43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</a:path>
              </a:pathLst>
            </a:custGeom>
            <a:solidFill>
              <a:srgbClr val="003C83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500"/>
            </a:p>
          </p:txBody>
        </p:sp>
        <p:sp>
          <p:nvSpPr>
            <p:cNvPr id="53" name="Rectangle 8"/>
            <p:cNvSpPr>
              <a:spLocks/>
            </p:cNvSpPr>
            <p:nvPr/>
          </p:nvSpPr>
          <p:spPr bwMode="auto">
            <a:xfrm>
              <a:off x="0" y="216"/>
              <a:ext cx="392" cy="160"/>
            </a:xfrm>
            <a:prstGeom prst="rect">
              <a:avLst/>
            </a:prstGeom>
            <a:solidFill>
              <a:srgbClr val="003C83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500"/>
            </a:p>
          </p:txBody>
        </p:sp>
        <p:sp>
          <p:nvSpPr>
            <p:cNvPr id="54" name="Rectangle 9"/>
            <p:cNvSpPr>
              <a:spLocks/>
            </p:cNvSpPr>
            <p:nvPr/>
          </p:nvSpPr>
          <p:spPr bwMode="auto">
            <a:xfrm>
              <a:off x="1352" y="0"/>
              <a:ext cx="392" cy="160"/>
            </a:xfrm>
            <a:prstGeom prst="rect">
              <a:avLst/>
            </a:prstGeom>
            <a:solidFill>
              <a:srgbClr val="003C83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500"/>
            </a:p>
          </p:txBody>
        </p:sp>
        <p:sp>
          <p:nvSpPr>
            <p:cNvPr id="55" name="Rectangle 10"/>
            <p:cNvSpPr>
              <a:spLocks/>
            </p:cNvSpPr>
            <p:nvPr/>
          </p:nvSpPr>
          <p:spPr bwMode="auto">
            <a:xfrm>
              <a:off x="104" y="8"/>
              <a:ext cx="1336" cy="3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50800" tIns="50800" rIns="50800" bIns="50800"/>
            <a:lstStyle/>
            <a:p>
              <a:pPr algn="l">
                <a:tabLst>
                  <a:tab pos="1066800" algn="l"/>
                </a:tabLst>
              </a:pPr>
              <a:r>
                <a:rPr lang="en-US" dirty="0" smtClean="0">
                  <a:solidFill>
                    <a:srgbClr val="FFFFFF"/>
                  </a:solidFill>
                </a:rPr>
                <a:t>Roles</a:t>
              </a:r>
              <a:r>
                <a:rPr lang="zh-CN" altLang="en-US" dirty="0" smtClean="0">
                  <a:solidFill>
                    <a:srgbClr val="FFFFFF"/>
                  </a:solidFill>
                </a:rPr>
                <a:t>（角色）</a:t>
              </a:r>
              <a:endParaRPr lang="en-US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56" name="Group 11"/>
          <p:cNvGrpSpPr>
            <a:grpSpLocks/>
          </p:cNvGrpSpPr>
          <p:nvPr/>
        </p:nvGrpSpPr>
        <p:grpSpPr bwMode="auto">
          <a:xfrm>
            <a:off x="2428875" y="2520949"/>
            <a:ext cx="3667125" cy="2003425"/>
            <a:chOff x="0" y="0"/>
            <a:chExt cx="2608" cy="1592"/>
          </a:xfrm>
        </p:grpSpPr>
        <p:sp>
          <p:nvSpPr>
            <p:cNvPr id="57" name="AutoShape 12"/>
            <p:cNvSpPr>
              <a:spLocks/>
            </p:cNvSpPr>
            <p:nvPr/>
          </p:nvSpPr>
          <p:spPr bwMode="auto">
            <a:xfrm>
              <a:off x="8" y="0"/>
              <a:ext cx="2600" cy="1592"/>
            </a:xfrm>
            <a:prstGeom prst="roundRect">
              <a:avLst>
                <a:gd name="adj" fmla="val 12060"/>
              </a:avLst>
            </a:prstGeom>
            <a:blipFill dpi="0" rotWithShape="0">
              <a:blip r:embed="rId2" cstate="print"/>
              <a:srcRect/>
              <a:tile tx="0" ty="0" sx="100000" sy="100000" flip="none" algn="tl"/>
            </a:blipFill>
            <a:ln w="25400">
              <a:solidFill>
                <a:srgbClr val="003C83"/>
              </a:solidFill>
              <a:round/>
              <a:headEnd/>
              <a:tailEnd/>
            </a:ln>
            <a:effectLst>
              <a:outerShdw dist="63500" dir="2700000" algn="ctr" rotWithShape="0">
                <a:schemeClr val="bg2">
                  <a:alpha val="29999"/>
                </a:schemeClr>
              </a:outerShdw>
            </a:effectLst>
          </p:spPr>
          <p:txBody>
            <a:bodyPr/>
            <a:lstStyle/>
            <a:p>
              <a:endParaRPr lang="en-US"/>
            </a:p>
          </p:txBody>
        </p:sp>
        <p:sp>
          <p:nvSpPr>
            <p:cNvPr id="58" name="Rectangle 13"/>
            <p:cNvSpPr>
              <a:spLocks/>
            </p:cNvSpPr>
            <p:nvPr/>
          </p:nvSpPr>
          <p:spPr bwMode="auto">
            <a:xfrm>
              <a:off x="96" y="392"/>
              <a:ext cx="2320" cy="10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50800" tIns="50800" rIns="50800" bIns="50800"/>
            <a:lstStyle/>
            <a:p>
              <a:pPr algn="l">
                <a:buClr>
                  <a:srgbClr val="FFFFFF"/>
                </a:buClr>
                <a:buSzPct val="125000"/>
                <a:buFont typeface="Gill Sans" charset="0"/>
                <a:buChar char="•"/>
                <a:tabLst>
                  <a:tab pos="1066800" algn="l"/>
                </a:tabLst>
              </a:pPr>
              <a:r>
                <a:rPr lang="en-US" sz="1500" dirty="0">
                  <a:solidFill>
                    <a:srgbClr val="FFFFFF"/>
                  </a:solidFill>
                </a:rPr>
                <a:t>Sprint </a:t>
              </a:r>
              <a:r>
                <a:rPr lang="en-US" sz="1500" dirty="0" smtClean="0">
                  <a:solidFill>
                    <a:srgbClr val="FFFFFF"/>
                  </a:solidFill>
                </a:rPr>
                <a:t>planning</a:t>
              </a:r>
              <a:r>
                <a:rPr lang="zh-CN" altLang="en-US" sz="1500" dirty="0" smtClean="0">
                  <a:solidFill>
                    <a:srgbClr val="FFFFFF"/>
                  </a:solidFill>
                </a:rPr>
                <a:t>（迭代计划）</a:t>
              </a:r>
              <a:endParaRPr lang="en-US" sz="1500" dirty="0">
                <a:solidFill>
                  <a:srgbClr val="FFFFFF"/>
                </a:solidFill>
              </a:endParaRPr>
            </a:p>
            <a:p>
              <a:pPr algn="l">
                <a:buClr>
                  <a:srgbClr val="FFFFFF"/>
                </a:buClr>
                <a:buSzPct val="125000"/>
                <a:buFont typeface="Gill Sans" charset="0"/>
                <a:buChar char="•"/>
                <a:tabLst>
                  <a:tab pos="1066800" algn="l"/>
                </a:tabLst>
              </a:pPr>
              <a:r>
                <a:rPr lang="en-US" sz="1500" dirty="0">
                  <a:solidFill>
                    <a:srgbClr val="FFFFFF"/>
                  </a:solidFill>
                </a:rPr>
                <a:t>Sprint </a:t>
              </a:r>
              <a:r>
                <a:rPr lang="en-US" sz="1500" dirty="0" smtClean="0">
                  <a:solidFill>
                    <a:srgbClr val="FFFFFF"/>
                  </a:solidFill>
                </a:rPr>
                <a:t>review</a:t>
              </a:r>
              <a:r>
                <a:rPr lang="zh-CN" altLang="en-US" sz="1500" dirty="0" smtClean="0">
                  <a:solidFill>
                    <a:srgbClr val="FFFFFF"/>
                  </a:solidFill>
                </a:rPr>
                <a:t>（迭代回顾）</a:t>
              </a:r>
              <a:endParaRPr lang="en-US" sz="1500" dirty="0">
                <a:solidFill>
                  <a:srgbClr val="FFFFFF"/>
                </a:solidFill>
              </a:endParaRPr>
            </a:p>
            <a:p>
              <a:pPr algn="l">
                <a:buClr>
                  <a:srgbClr val="FFFFFF"/>
                </a:buClr>
                <a:buSzPct val="125000"/>
                <a:buFont typeface="Gill Sans" charset="0"/>
                <a:buChar char="•"/>
                <a:tabLst>
                  <a:tab pos="1066800" algn="l"/>
                </a:tabLst>
              </a:pPr>
              <a:r>
                <a:rPr lang="en-US" sz="1500" dirty="0">
                  <a:solidFill>
                    <a:srgbClr val="FFFFFF"/>
                  </a:solidFill>
                </a:rPr>
                <a:t>Sprint </a:t>
              </a:r>
              <a:r>
                <a:rPr lang="en-US" sz="1500" dirty="0" smtClean="0">
                  <a:solidFill>
                    <a:srgbClr val="FFFFFF"/>
                  </a:solidFill>
                </a:rPr>
                <a:t>retrospective</a:t>
              </a:r>
              <a:r>
                <a:rPr lang="zh-CN" altLang="en-US" sz="1500" dirty="0" smtClean="0">
                  <a:solidFill>
                    <a:srgbClr val="FFFFFF"/>
                  </a:solidFill>
                </a:rPr>
                <a:t>（迭代总结）</a:t>
              </a:r>
              <a:endParaRPr lang="en-US" sz="1500" dirty="0">
                <a:solidFill>
                  <a:srgbClr val="FFFFFF"/>
                </a:solidFill>
              </a:endParaRPr>
            </a:p>
            <a:p>
              <a:pPr algn="l">
                <a:buClr>
                  <a:srgbClr val="FFFFFF"/>
                </a:buClr>
                <a:buSzPct val="125000"/>
                <a:buFont typeface="Gill Sans" charset="0"/>
                <a:buChar char="•"/>
                <a:tabLst>
                  <a:tab pos="1066800" algn="l"/>
                </a:tabLst>
              </a:pPr>
              <a:r>
                <a:rPr lang="en-US" sz="1500" dirty="0">
                  <a:solidFill>
                    <a:srgbClr val="FFFFFF"/>
                  </a:solidFill>
                </a:rPr>
                <a:t>Daily scrum </a:t>
              </a:r>
              <a:r>
                <a:rPr lang="en-US" sz="1500" dirty="0" smtClean="0">
                  <a:solidFill>
                    <a:srgbClr val="FFFFFF"/>
                  </a:solidFill>
                </a:rPr>
                <a:t>meeting</a:t>
              </a:r>
              <a:r>
                <a:rPr lang="zh-CN" altLang="en-US" sz="1500" dirty="0" smtClean="0">
                  <a:solidFill>
                    <a:srgbClr val="FFFFFF"/>
                  </a:solidFill>
                </a:rPr>
                <a:t>（例会）</a:t>
              </a:r>
              <a:endParaRPr lang="en-US" sz="1500" dirty="0">
                <a:solidFill>
                  <a:srgbClr val="FFFFFF"/>
                </a:solidFill>
              </a:endParaRPr>
            </a:p>
          </p:txBody>
        </p:sp>
        <p:sp>
          <p:nvSpPr>
            <p:cNvPr id="59" name="Rectangle 14"/>
            <p:cNvSpPr>
              <a:spLocks/>
            </p:cNvSpPr>
            <p:nvPr/>
          </p:nvSpPr>
          <p:spPr bwMode="auto">
            <a:xfrm>
              <a:off x="304" y="0"/>
              <a:ext cx="1200" cy="376"/>
            </a:xfrm>
            <a:prstGeom prst="rect">
              <a:avLst/>
            </a:prstGeom>
            <a:solidFill>
              <a:srgbClr val="003C83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0" name="AutoShape 15"/>
            <p:cNvSpPr>
              <a:spLocks/>
            </p:cNvSpPr>
            <p:nvPr/>
          </p:nvSpPr>
          <p:spPr bwMode="auto">
            <a:xfrm rot="10800000">
              <a:off x="1432" y="88"/>
              <a:ext cx="312" cy="288"/>
            </a:xfrm>
            <a:custGeom>
              <a:avLst/>
              <a:gdLst>
                <a:gd name="T0" fmla="*/ 3 w 21600"/>
                <a:gd name="T1" fmla="*/ 0 h 21600"/>
                <a:gd name="T2" fmla="*/ 0 w 21600"/>
                <a:gd name="T3" fmla="*/ 3 h 21600"/>
                <a:gd name="T4" fmla="*/ 0 w 21600"/>
                <a:gd name="T5" fmla="*/ 4 h 21600"/>
                <a:gd name="T6" fmla="*/ 5 w 21600"/>
                <a:gd name="T7" fmla="*/ 4 h 21600"/>
                <a:gd name="T8" fmla="*/ 5 w 21600"/>
                <a:gd name="T9" fmla="*/ 0 h 21600"/>
                <a:gd name="T10" fmla="*/ 3 w 21600"/>
                <a:gd name="T11" fmla="*/ 0 h 21600"/>
                <a:gd name="T12" fmla="*/ 3 w 21600"/>
                <a:gd name="T13" fmla="*/ 0 h 21600"/>
                <a:gd name="T14" fmla="*/ 3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13734" y="65"/>
                  </a:moveTo>
                  <a:cubicBezTo>
                    <a:pt x="4547" y="550"/>
                    <a:pt x="111" y="6203"/>
                    <a:pt x="14" y="14130"/>
                  </a:cubicBezTo>
                  <a:cubicBezTo>
                    <a:pt x="9" y="16620"/>
                    <a:pt x="5" y="19110"/>
                    <a:pt x="0" y="21600"/>
                  </a:cubicBezTo>
                  <a:cubicBezTo>
                    <a:pt x="7200" y="21600"/>
                    <a:pt x="14400" y="21600"/>
                    <a:pt x="21600" y="21600"/>
                  </a:cubicBezTo>
                  <a:cubicBezTo>
                    <a:pt x="21600" y="14400"/>
                    <a:pt x="21600" y="7200"/>
                    <a:pt x="21600" y="0"/>
                  </a:cubicBezTo>
                  <a:cubicBezTo>
                    <a:pt x="18978" y="22"/>
                    <a:pt x="16356" y="43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</a:path>
              </a:pathLst>
            </a:custGeom>
            <a:solidFill>
              <a:srgbClr val="003C83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1" name="AutoShape 16"/>
            <p:cNvSpPr>
              <a:spLocks/>
            </p:cNvSpPr>
            <p:nvPr/>
          </p:nvSpPr>
          <p:spPr bwMode="auto">
            <a:xfrm>
              <a:off x="0" y="0"/>
              <a:ext cx="312" cy="288"/>
            </a:xfrm>
            <a:custGeom>
              <a:avLst/>
              <a:gdLst>
                <a:gd name="T0" fmla="*/ 3 w 21600"/>
                <a:gd name="T1" fmla="*/ 0 h 21600"/>
                <a:gd name="T2" fmla="*/ 0 w 21600"/>
                <a:gd name="T3" fmla="*/ 3 h 21600"/>
                <a:gd name="T4" fmla="*/ 0 w 21600"/>
                <a:gd name="T5" fmla="*/ 4 h 21600"/>
                <a:gd name="T6" fmla="*/ 5 w 21600"/>
                <a:gd name="T7" fmla="*/ 4 h 21600"/>
                <a:gd name="T8" fmla="*/ 5 w 21600"/>
                <a:gd name="T9" fmla="*/ 0 h 21600"/>
                <a:gd name="T10" fmla="*/ 3 w 21600"/>
                <a:gd name="T11" fmla="*/ 0 h 21600"/>
                <a:gd name="T12" fmla="*/ 3 w 21600"/>
                <a:gd name="T13" fmla="*/ 0 h 21600"/>
                <a:gd name="T14" fmla="*/ 3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13734" y="65"/>
                  </a:moveTo>
                  <a:cubicBezTo>
                    <a:pt x="4547" y="550"/>
                    <a:pt x="111" y="6203"/>
                    <a:pt x="14" y="14130"/>
                  </a:cubicBezTo>
                  <a:cubicBezTo>
                    <a:pt x="9" y="16620"/>
                    <a:pt x="5" y="19110"/>
                    <a:pt x="0" y="21600"/>
                  </a:cubicBezTo>
                  <a:cubicBezTo>
                    <a:pt x="7200" y="21600"/>
                    <a:pt x="14400" y="21600"/>
                    <a:pt x="21600" y="21600"/>
                  </a:cubicBezTo>
                  <a:cubicBezTo>
                    <a:pt x="21600" y="14400"/>
                    <a:pt x="21600" y="7200"/>
                    <a:pt x="21600" y="0"/>
                  </a:cubicBezTo>
                  <a:cubicBezTo>
                    <a:pt x="18978" y="22"/>
                    <a:pt x="16356" y="43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</a:path>
              </a:pathLst>
            </a:custGeom>
            <a:solidFill>
              <a:srgbClr val="003C83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2" name="Rectangle 17"/>
            <p:cNvSpPr>
              <a:spLocks/>
            </p:cNvSpPr>
            <p:nvPr/>
          </p:nvSpPr>
          <p:spPr bwMode="auto">
            <a:xfrm>
              <a:off x="0" y="216"/>
              <a:ext cx="392" cy="160"/>
            </a:xfrm>
            <a:prstGeom prst="rect">
              <a:avLst/>
            </a:prstGeom>
            <a:solidFill>
              <a:srgbClr val="003C83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3" name="Rectangle 18"/>
            <p:cNvSpPr>
              <a:spLocks/>
            </p:cNvSpPr>
            <p:nvPr/>
          </p:nvSpPr>
          <p:spPr bwMode="auto">
            <a:xfrm>
              <a:off x="1352" y="0"/>
              <a:ext cx="392" cy="160"/>
            </a:xfrm>
            <a:prstGeom prst="rect">
              <a:avLst/>
            </a:prstGeom>
            <a:solidFill>
              <a:srgbClr val="003C83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4" name="Rectangle 19"/>
            <p:cNvSpPr>
              <a:spLocks/>
            </p:cNvSpPr>
            <p:nvPr/>
          </p:nvSpPr>
          <p:spPr bwMode="auto">
            <a:xfrm>
              <a:off x="104" y="8"/>
              <a:ext cx="1512" cy="3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50800" tIns="50800" rIns="50800" bIns="50800"/>
            <a:lstStyle/>
            <a:p>
              <a:pPr algn="l">
                <a:tabLst>
                  <a:tab pos="1066800" algn="l"/>
                </a:tabLst>
              </a:pPr>
              <a:r>
                <a:rPr lang="en-US" dirty="0" smtClean="0">
                  <a:solidFill>
                    <a:srgbClr val="FFFFFF"/>
                  </a:solidFill>
                </a:rPr>
                <a:t>Ceremonies</a:t>
              </a:r>
              <a:r>
                <a:rPr lang="zh-CN" altLang="en-US" dirty="0" smtClean="0">
                  <a:solidFill>
                    <a:srgbClr val="FFFFFF"/>
                  </a:solidFill>
                </a:rPr>
                <a:t>（仪式）</a:t>
              </a:r>
              <a:endParaRPr lang="en-US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65" name="Group 20"/>
          <p:cNvGrpSpPr>
            <a:grpSpLocks/>
          </p:cNvGrpSpPr>
          <p:nvPr/>
        </p:nvGrpSpPr>
        <p:grpSpPr bwMode="auto">
          <a:xfrm>
            <a:off x="4552949" y="419099"/>
            <a:ext cx="3390901" cy="1704715"/>
            <a:chOff x="0" y="0"/>
            <a:chExt cx="2608" cy="1288"/>
          </a:xfrm>
        </p:grpSpPr>
        <p:sp>
          <p:nvSpPr>
            <p:cNvPr id="66" name="AutoShape 21"/>
            <p:cNvSpPr>
              <a:spLocks/>
            </p:cNvSpPr>
            <p:nvPr/>
          </p:nvSpPr>
          <p:spPr bwMode="auto">
            <a:xfrm>
              <a:off x="8" y="0"/>
              <a:ext cx="2600" cy="1288"/>
            </a:xfrm>
            <a:prstGeom prst="roundRect">
              <a:avLst>
                <a:gd name="adj" fmla="val 14903"/>
              </a:avLst>
            </a:prstGeom>
            <a:blipFill dpi="0" rotWithShape="0">
              <a:blip r:embed="rId2" cstate="print"/>
              <a:srcRect/>
              <a:tile tx="0" ty="0" sx="100000" sy="100000" flip="none" algn="tl"/>
            </a:blipFill>
            <a:ln w="25400">
              <a:solidFill>
                <a:srgbClr val="003C83"/>
              </a:solidFill>
              <a:round/>
              <a:headEnd/>
              <a:tailEnd/>
            </a:ln>
            <a:effectLst>
              <a:outerShdw dist="63500" dir="2700000" algn="ctr" rotWithShape="0">
                <a:schemeClr val="bg2">
                  <a:alpha val="29999"/>
                </a:schemeClr>
              </a:outerShdw>
            </a:effectLst>
          </p:spPr>
          <p:txBody>
            <a:bodyPr/>
            <a:lstStyle/>
            <a:p>
              <a:endParaRPr lang="en-US"/>
            </a:p>
          </p:txBody>
        </p:sp>
        <p:sp>
          <p:nvSpPr>
            <p:cNvPr id="67" name="Rectangle 22"/>
            <p:cNvSpPr>
              <a:spLocks/>
            </p:cNvSpPr>
            <p:nvPr/>
          </p:nvSpPr>
          <p:spPr bwMode="auto">
            <a:xfrm>
              <a:off x="96" y="392"/>
              <a:ext cx="2376" cy="8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50800" tIns="50800" rIns="50800" bIns="50800"/>
            <a:lstStyle/>
            <a:p>
              <a:pPr algn="l">
                <a:buClr>
                  <a:srgbClr val="FFFFFF"/>
                </a:buClr>
                <a:buSzPct val="125000"/>
                <a:buFont typeface="Gill Sans" charset="0"/>
                <a:buChar char="•"/>
                <a:tabLst>
                  <a:tab pos="1066800" algn="l"/>
                </a:tabLst>
              </a:pPr>
              <a:r>
                <a:rPr lang="en-US" sz="1500" dirty="0">
                  <a:solidFill>
                    <a:srgbClr val="FFFFFF"/>
                  </a:solidFill>
                </a:rPr>
                <a:t>Product </a:t>
              </a:r>
              <a:r>
                <a:rPr lang="en-US" sz="1500" dirty="0" smtClean="0">
                  <a:solidFill>
                    <a:srgbClr val="FFFFFF"/>
                  </a:solidFill>
                </a:rPr>
                <a:t>backlog</a:t>
              </a:r>
              <a:r>
                <a:rPr lang="zh-CN" altLang="en-US" sz="1500" dirty="0" smtClean="0">
                  <a:solidFill>
                    <a:srgbClr val="FFFFFF"/>
                  </a:solidFill>
                </a:rPr>
                <a:t>（产品工作列表）</a:t>
              </a:r>
              <a:endParaRPr lang="en-US" sz="1500" dirty="0">
                <a:solidFill>
                  <a:srgbClr val="FFFFFF"/>
                </a:solidFill>
              </a:endParaRPr>
            </a:p>
            <a:p>
              <a:pPr algn="l">
                <a:buClr>
                  <a:srgbClr val="FFFFFF"/>
                </a:buClr>
                <a:buSzPct val="125000"/>
                <a:buFont typeface="Gill Sans" charset="0"/>
                <a:buChar char="•"/>
                <a:tabLst>
                  <a:tab pos="1066800" algn="l"/>
                </a:tabLst>
              </a:pPr>
              <a:r>
                <a:rPr lang="en-US" sz="1500" dirty="0">
                  <a:solidFill>
                    <a:srgbClr val="FFFFFF"/>
                  </a:solidFill>
                </a:rPr>
                <a:t>Sprint </a:t>
              </a:r>
              <a:r>
                <a:rPr lang="en-US" sz="1500" dirty="0" smtClean="0">
                  <a:solidFill>
                    <a:srgbClr val="FFFFFF"/>
                  </a:solidFill>
                </a:rPr>
                <a:t>backlog</a:t>
              </a:r>
              <a:r>
                <a:rPr lang="zh-CN" altLang="en-US" sz="1500" dirty="0" smtClean="0">
                  <a:solidFill>
                    <a:srgbClr val="FFFFFF"/>
                  </a:solidFill>
                </a:rPr>
                <a:t>（迭代工作列表）</a:t>
              </a:r>
              <a:endParaRPr lang="en-US" sz="1500" dirty="0">
                <a:solidFill>
                  <a:srgbClr val="FFFFFF"/>
                </a:solidFill>
              </a:endParaRPr>
            </a:p>
            <a:p>
              <a:pPr algn="l">
                <a:buClr>
                  <a:srgbClr val="FFFFFF"/>
                </a:buClr>
                <a:buSzPct val="125000"/>
                <a:buFont typeface="Gill Sans" charset="0"/>
                <a:buChar char="•"/>
                <a:tabLst>
                  <a:tab pos="1066800" algn="l"/>
                </a:tabLst>
              </a:pPr>
              <a:r>
                <a:rPr lang="en-US" sz="1500" dirty="0" err="1">
                  <a:solidFill>
                    <a:srgbClr val="FFFFFF"/>
                  </a:solidFill>
                </a:rPr>
                <a:t>Burndown</a:t>
              </a:r>
              <a:r>
                <a:rPr lang="en-US" sz="1500" dirty="0">
                  <a:solidFill>
                    <a:srgbClr val="FFFFFF"/>
                  </a:solidFill>
                </a:rPr>
                <a:t> </a:t>
              </a:r>
              <a:r>
                <a:rPr lang="en-US" sz="1500" dirty="0" smtClean="0">
                  <a:solidFill>
                    <a:srgbClr val="FFFFFF"/>
                  </a:solidFill>
                </a:rPr>
                <a:t>charts</a:t>
              </a:r>
              <a:r>
                <a:rPr lang="zh-CN" altLang="en-US" sz="1500" dirty="0" smtClean="0">
                  <a:solidFill>
                    <a:srgbClr val="FFFFFF"/>
                  </a:solidFill>
                </a:rPr>
                <a:t>（燃尽图）</a:t>
              </a:r>
              <a:endParaRPr lang="en-US" sz="1500" dirty="0">
                <a:solidFill>
                  <a:srgbClr val="FFFFFF"/>
                </a:solidFill>
              </a:endParaRPr>
            </a:p>
          </p:txBody>
        </p:sp>
        <p:sp>
          <p:nvSpPr>
            <p:cNvPr id="68" name="Rectangle 23"/>
            <p:cNvSpPr>
              <a:spLocks/>
            </p:cNvSpPr>
            <p:nvPr/>
          </p:nvSpPr>
          <p:spPr bwMode="auto">
            <a:xfrm>
              <a:off x="304" y="0"/>
              <a:ext cx="1200" cy="376"/>
            </a:xfrm>
            <a:prstGeom prst="rect">
              <a:avLst/>
            </a:prstGeom>
            <a:solidFill>
              <a:srgbClr val="003C83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9" name="AutoShape 24"/>
            <p:cNvSpPr>
              <a:spLocks/>
            </p:cNvSpPr>
            <p:nvPr/>
          </p:nvSpPr>
          <p:spPr bwMode="auto">
            <a:xfrm rot="10800000">
              <a:off x="1432" y="88"/>
              <a:ext cx="312" cy="288"/>
            </a:xfrm>
            <a:custGeom>
              <a:avLst/>
              <a:gdLst>
                <a:gd name="T0" fmla="*/ 3 w 21600"/>
                <a:gd name="T1" fmla="*/ 0 h 21600"/>
                <a:gd name="T2" fmla="*/ 0 w 21600"/>
                <a:gd name="T3" fmla="*/ 3 h 21600"/>
                <a:gd name="T4" fmla="*/ 0 w 21600"/>
                <a:gd name="T5" fmla="*/ 4 h 21600"/>
                <a:gd name="T6" fmla="*/ 5 w 21600"/>
                <a:gd name="T7" fmla="*/ 4 h 21600"/>
                <a:gd name="T8" fmla="*/ 5 w 21600"/>
                <a:gd name="T9" fmla="*/ 0 h 21600"/>
                <a:gd name="T10" fmla="*/ 3 w 21600"/>
                <a:gd name="T11" fmla="*/ 0 h 21600"/>
                <a:gd name="T12" fmla="*/ 3 w 21600"/>
                <a:gd name="T13" fmla="*/ 0 h 21600"/>
                <a:gd name="T14" fmla="*/ 3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13734" y="65"/>
                  </a:moveTo>
                  <a:cubicBezTo>
                    <a:pt x="4547" y="550"/>
                    <a:pt x="111" y="6203"/>
                    <a:pt x="14" y="14130"/>
                  </a:cubicBezTo>
                  <a:cubicBezTo>
                    <a:pt x="9" y="16620"/>
                    <a:pt x="5" y="19110"/>
                    <a:pt x="0" y="21600"/>
                  </a:cubicBezTo>
                  <a:cubicBezTo>
                    <a:pt x="7200" y="21600"/>
                    <a:pt x="14400" y="21600"/>
                    <a:pt x="21600" y="21600"/>
                  </a:cubicBezTo>
                  <a:cubicBezTo>
                    <a:pt x="21600" y="14400"/>
                    <a:pt x="21600" y="7200"/>
                    <a:pt x="21600" y="0"/>
                  </a:cubicBezTo>
                  <a:cubicBezTo>
                    <a:pt x="18978" y="22"/>
                    <a:pt x="16356" y="43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</a:path>
              </a:pathLst>
            </a:custGeom>
            <a:solidFill>
              <a:srgbClr val="003C83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0" name="AutoShape 25"/>
            <p:cNvSpPr>
              <a:spLocks/>
            </p:cNvSpPr>
            <p:nvPr/>
          </p:nvSpPr>
          <p:spPr bwMode="auto">
            <a:xfrm>
              <a:off x="0" y="0"/>
              <a:ext cx="312" cy="288"/>
            </a:xfrm>
            <a:custGeom>
              <a:avLst/>
              <a:gdLst>
                <a:gd name="T0" fmla="*/ 3 w 21600"/>
                <a:gd name="T1" fmla="*/ 0 h 21600"/>
                <a:gd name="T2" fmla="*/ 0 w 21600"/>
                <a:gd name="T3" fmla="*/ 3 h 21600"/>
                <a:gd name="T4" fmla="*/ 0 w 21600"/>
                <a:gd name="T5" fmla="*/ 4 h 21600"/>
                <a:gd name="T6" fmla="*/ 5 w 21600"/>
                <a:gd name="T7" fmla="*/ 4 h 21600"/>
                <a:gd name="T8" fmla="*/ 5 w 21600"/>
                <a:gd name="T9" fmla="*/ 0 h 21600"/>
                <a:gd name="T10" fmla="*/ 3 w 21600"/>
                <a:gd name="T11" fmla="*/ 0 h 21600"/>
                <a:gd name="T12" fmla="*/ 3 w 21600"/>
                <a:gd name="T13" fmla="*/ 0 h 21600"/>
                <a:gd name="T14" fmla="*/ 3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13734" y="65"/>
                  </a:moveTo>
                  <a:cubicBezTo>
                    <a:pt x="4547" y="550"/>
                    <a:pt x="111" y="6203"/>
                    <a:pt x="14" y="14130"/>
                  </a:cubicBezTo>
                  <a:cubicBezTo>
                    <a:pt x="9" y="16620"/>
                    <a:pt x="5" y="19110"/>
                    <a:pt x="0" y="21600"/>
                  </a:cubicBezTo>
                  <a:cubicBezTo>
                    <a:pt x="7200" y="21600"/>
                    <a:pt x="14400" y="21600"/>
                    <a:pt x="21600" y="21600"/>
                  </a:cubicBezTo>
                  <a:cubicBezTo>
                    <a:pt x="21600" y="14400"/>
                    <a:pt x="21600" y="7200"/>
                    <a:pt x="21600" y="0"/>
                  </a:cubicBezTo>
                  <a:cubicBezTo>
                    <a:pt x="18978" y="22"/>
                    <a:pt x="16356" y="43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</a:path>
              </a:pathLst>
            </a:custGeom>
            <a:solidFill>
              <a:srgbClr val="003C83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1" name="Rectangle 26"/>
            <p:cNvSpPr>
              <a:spLocks/>
            </p:cNvSpPr>
            <p:nvPr/>
          </p:nvSpPr>
          <p:spPr bwMode="auto">
            <a:xfrm>
              <a:off x="0" y="216"/>
              <a:ext cx="392" cy="160"/>
            </a:xfrm>
            <a:prstGeom prst="rect">
              <a:avLst/>
            </a:prstGeom>
            <a:solidFill>
              <a:srgbClr val="003C83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" name="Rectangle 27"/>
            <p:cNvSpPr>
              <a:spLocks/>
            </p:cNvSpPr>
            <p:nvPr/>
          </p:nvSpPr>
          <p:spPr bwMode="auto">
            <a:xfrm>
              <a:off x="1352" y="0"/>
              <a:ext cx="392" cy="160"/>
            </a:xfrm>
            <a:prstGeom prst="rect">
              <a:avLst/>
            </a:prstGeom>
            <a:solidFill>
              <a:srgbClr val="003C83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3" name="Rectangle 28"/>
            <p:cNvSpPr>
              <a:spLocks/>
            </p:cNvSpPr>
            <p:nvPr/>
          </p:nvSpPr>
          <p:spPr bwMode="auto">
            <a:xfrm>
              <a:off x="104" y="8"/>
              <a:ext cx="1336" cy="3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50800" tIns="50800" rIns="50800" bIns="50800"/>
            <a:lstStyle/>
            <a:p>
              <a:pPr algn="l">
                <a:tabLst>
                  <a:tab pos="1066800" algn="l"/>
                </a:tabLst>
              </a:pPr>
              <a:r>
                <a:rPr lang="en-US" dirty="0" smtClean="0">
                  <a:solidFill>
                    <a:srgbClr val="FFFFFF"/>
                  </a:solidFill>
                </a:rPr>
                <a:t>Artifacts</a:t>
              </a:r>
              <a:r>
                <a:rPr lang="zh-CN" altLang="en-US" dirty="0" smtClean="0">
                  <a:solidFill>
                    <a:srgbClr val="FFFFFF"/>
                  </a:solidFill>
                </a:rPr>
                <a:t>（产物）</a:t>
              </a:r>
              <a:endParaRPr lang="en-US" dirty="0">
                <a:solidFill>
                  <a:srgbClr val="FFFFFF"/>
                </a:solidFill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"/>
          <p:cNvPicPr>
            <a:picLocks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5607" y="352425"/>
            <a:ext cx="7710194" cy="3505200"/>
          </a:xfrm>
          <a:prstGeom prst="rect">
            <a:avLst/>
          </a:prstGeom>
          <a:noFill/>
          <a:ln w="9525" cap="flat">
            <a:noFill/>
            <a:miter lim="800000"/>
            <a:headEnd/>
            <a:tailEnd/>
          </a:ln>
        </p:spPr>
      </p:pic>
      <p:grpSp>
        <p:nvGrpSpPr>
          <p:cNvPr id="24" name="Group 23"/>
          <p:cNvGrpSpPr/>
          <p:nvPr/>
        </p:nvGrpSpPr>
        <p:grpSpPr>
          <a:xfrm>
            <a:off x="228600" y="2155825"/>
            <a:ext cx="1308100" cy="698500"/>
            <a:chOff x="0" y="2689225"/>
            <a:chExt cx="1308100" cy="698500"/>
          </a:xfrm>
        </p:grpSpPr>
        <p:pic>
          <p:nvPicPr>
            <p:cNvPr id="18" name="Picture 14"/>
            <p:cNvPicPr>
              <a:picLocks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28613" y="2689225"/>
              <a:ext cx="582612" cy="450850"/>
            </a:xfrm>
            <a:prstGeom prst="rect">
              <a:avLst/>
            </a:prstGeom>
            <a:noFill/>
            <a:ln w="9525" cap="flat">
              <a:noFill/>
              <a:miter lim="800000"/>
              <a:headEnd/>
              <a:tailEnd/>
            </a:ln>
          </p:spPr>
        </p:pic>
        <p:sp>
          <p:nvSpPr>
            <p:cNvPr id="19" name="Rectangle 15"/>
            <p:cNvSpPr>
              <a:spLocks/>
            </p:cNvSpPr>
            <p:nvPr/>
          </p:nvSpPr>
          <p:spPr bwMode="auto">
            <a:xfrm>
              <a:off x="0" y="3146425"/>
              <a:ext cx="1308100" cy="241300"/>
            </a:xfrm>
            <a:prstGeom prst="rect">
              <a:avLst/>
            </a:prstGeom>
            <a:noFill/>
            <a:ln w="25400" cap="flat">
              <a:noFill/>
              <a:miter lim="800000"/>
              <a:headEnd type="none" w="med" len="med"/>
              <a:tailEnd type="none" w="med" len="med"/>
            </a:ln>
          </p:spPr>
          <p:txBody>
            <a:bodyPr wrap="none" lIns="38100" tIns="38100" rIns="82296" bIns="38100">
              <a:spAutoFit/>
            </a:bodyPr>
            <a:lstStyle/>
            <a:p>
              <a:pPr marL="4763" algn="ctr"/>
              <a:r>
                <a:rPr lang="en-US" sz="1100">
                  <a:solidFill>
                    <a:schemeClr val="tx1"/>
                  </a:solidFill>
                  <a:latin typeface="Verdana Bold" charset="0"/>
                  <a:ea typeface="Verdana Bold" charset="0"/>
                  <a:cs typeface="Verdana Bold" charset="0"/>
                  <a:sym typeface="Verdana Bold" charset="0"/>
                </a:rPr>
                <a:t>Product Owner</a:t>
              </a: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4413250" y="3316288"/>
            <a:ext cx="1101725" cy="1014412"/>
            <a:chOff x="3879850" y="3516313"/>
            <a:chExt cx="1101725" cy="1014412"/>
          </a:xfrm>
        </p:grpSpPr>
        <p:grpSp>
          <p:nvGrpSpPr>
            <p:cNvPr id="6" name="Group 2"/>
            <p:cNvGrpSpPr>
              <a:grpSpLocks/>
            </p:cNvGrpSpPr>
            <p:nvPr/>
          </p:nvGrpSpPr>
          <p:grpSpPr bwMode="auto">
            <a:xfrm>
              <a:off x="3879850" y="3516313"/>
              <a:ext cx="1101725" cy="730250"/>
              <a:chOff x="0" y="0"/>
              <a:chExt cx="694" cy="459"/>
            </a:xfrm>
          </p:grpSpPr>
          <p:pic>
            <p:nvPicPr>
              <p:cNvPr id="7" name="Picture 3"/>
              <p:cNvPicPr>
                <a:picLocks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369" y="154"/>
                <a:ext cx="207" cy="151"/>
              </a:xfrm>
              <a:prstGeom prst="rect">
                <a:avLst/>
              </a:prstGeom>
              <a:noFill/>
              <a:ln w="9525" cap="flat">
                <a:noFill/>
                <a:miter lim="800000"/>
                <a:headEnd/>
                <a:tailEnd/>
              </a:ln>
            </p:spPr>
          </p:pic>
          <p:grpSp>
            <p:nvGrpSpPr>
              <p:cNvPr id="8" name="Group 4"/>
              <p:cNvGrpSpPr>
                <a:grpSpLocks/>
              </p:cNvGrpSpPr>
              <p:nvPr/>
            </p:nvGrpSpPr>
            <p:grpSpPr bwMode="auto">
              <a:xfrm>
                <a:off x="0" y="0"/>
                <a:ext cx="694" cy="459"/>
                <a:chOff x="0" y="0"/>
                <a:chExt cx="694" cy="459"/>
              </a:xfrm>
            </p:grpSpPr>
            <p:grpSp>
              <p:nvGrpSpPr>
                <p:cNvPr id="9" name="Group 5"/>
                <p:cNvGrpSpPr>
                  <a:grpSpLocks/>
                </p:cNvGrpSpPr>
                <p:nvPr/>
              </p:nvGrpSpPr>
              <p:grpSpPr bwMode="auto">
                <a:xfrm>
                  <a:off x="0" y="0"/>
                  <a:ext cx="694" cy="150"/>
                  <a:chOff x="0" y="0"/>
                  <a:chExt cx="694" cy="150"/>
                </a:xfrm>
              </p:grpSpPr>
              <p:pic>
                <p:nvPicPr>
                  <p:cNvPr id="15" name="Picture 6"/>
                  <p:cNvPicPr>
                    <a:picLocks noChangeArrowheads="1"/>
                  </p:cNvPicPr>
                  <p:nvPr/>
                </p:nvPicPr>
                <p:blipFill>
                  <a:blip r:embed="rId5" cstate="print"/>
                  <a:srcRect/>
                  <a:stretch>
                    <a:fillRect/>
                  </a:stretch>
                </p:blipFill>
                <p:spPr bwMode="auto">
                  <a:xfrm>
                    <a:off x="0" y="0"/>
                    <a:ext cx="206" cy="150"/>
                  </a:xfrm>
                  <a:prstGeom prst="rect">
                    <a:avLst/>
                  </a:prstGeom>
                  <a:noFill/>
                  <a:ln w="9525" cap="flat">
                    <a:noFill/>
                    <a:miter lim="800000"/>
                    <a:headEnd/>
                    <a:tailEnd/>
                  </a:ln>
                </p:spPr>
              </p:pic>
              <p:pic>
                <p:nvPicPr>
                  <p:cNvPr id="16" name="Picture 7"/>
                  <p:cNvPicPr>
                    <a:picLocks noChangeArrowheads="1"/>
                  </p:cNvPicPr>
                  <p:nvPr/>
                </p:nvPicPr>
                <p:blipFill>
                  <a:blip r:embed="rId6" cstate="print"/>
                  <a:srcRect/>
                  <a:stretch>
                    <a:fillRect/>
                  </a:stretch>
                </p:blipFill>
                <p:spPr bwMode="auto">
                  <a:xfrm>
                    <a:off x="243" y="0"/>
                    <a:ext cx="207" cy="150"/>
                  </a:xfrm>
                  <a:prstGeom prst="rect">
                    <a:avLst/>
                  </a:prstGeom>
                  <a:noFill/>
                  <a:ln w="9525" cap="flat">
                    <a:noFill/>
                    <a:miter lim="800000"/>
                    <a:headEnd/>
                    <a:tailEnd/>
                  </a:ln>
                </p:spPr>
              </p:pic>
              <p:pic>
                <p:nvPicPr>
                  <p:cNvPr id="17" name="Picture 8"/>
                  <p:cNvPicPr>
                    <a:picLocks noChangeArrowheads="1"/>
                  </p:cNvPicPr>
                  <p:nvPr/>
                </p:nvPicPr>
                <p:blipFill>
                  <a:blip r:embed="rId5" cstate="print"/>
                  <a:srcRect/>
                  <a:stretch>
                    <a:fillRect/>
                  </a:stretch>
                </p:blipFill>
                <p:spPr bwMode="auto">
                  <a:xfrm>
                    <a:off x="487" y="0"/>
                    <a:ext cx="207" cy="150"/>
                  </a:xfrm>
                  <a:prstGeom prst="rect">
                    <a:avLst/>
                  </a:prstGeom>
                  <a:noFill/>
                  <a:ln w="9525" cap="flat">
                    <a:noFill/>
                    <a:miter lim="800000"/>
                    <a:headEnd/>
                    <a:tailEnd/>
                  </a:ln>
                </p:spPr>
              </p:pic>
            </p:grpSp>
            <p:pic>
              <p:nvPicPr>
                <p:cNvPr id="10" name="Picture 9"/>
                <p:cNvPicPr>
                  <a:picLocks noChangeArrowheads="1"/>
                </p:cNvPicPr>
                <p:nvPr/>
              </p:nvPicPr>
              <p:blipFill>
                <a:blip r:embed="rId7" cstate="print"/>
                <a:srcRect/>
                <a:stretch>
                  <a:fillRect/>
                </a:stretch>
              </p:blipFill>
              <p:spPr bwMode="auto">
                <a:xfrm>
                  <a:off x="138" y="160"/>
                  <a:ext cx="206" cy="142"/>
                </a:xfrm>
                <a:prstGeom prst="rect">
                  <a:avLst/>
                </a:prstGeom>
                <a:noFill/>
                <a:ln w="9525" cap="flat">
                  <a:noFill/>
                  <a:miter lim="800000"/>
                  <a:headEnd/>
                  <a:tailEnd/>
                </a:ln>
              </p:spPr>
            </p:pic>
            <p:grpSp>
              <p:nvGrpSpPr>
                <p:cNvPr id="11" name="Group 10"/>
                <p:cNvGrpSpPr>
                  <a:grpSpLocks/>
                </p:cNvGrpSpPr>
                <p:nvPr/>
              </p:nvGrpSpPr>
              <p:grpSpPr bwMode="auto">
                <a:xfrm>
                  <a:off x="0" y="309"/>
                  <a:ext cx="694" cy="150"/>
                  <a:chOff x="0" y="0"/>
                  <a:chExt cx="694" cy="150"/>
                </a:xfrm>
              </p:grpSpPr>
              <p:pic>
                <p:nvPicPr>
                  <p:cNvPr id="12" name="Picture 11"/>
                  <p:cNvPicPr>
                    <a:picLocks noChangeArrowheads="1"/>
                  </p:cNvPicPr>
                  <p:nvPr/>
                </p:nvPicPr>
                <p:blipFill>
                  <a:blip r:embed="rId7" cstate="print"/>
                  <a:srcRect/>
                  <a:stretch>
                    <a:fillRect/>
                  </a:stretch>
                </p:blipFill>
                <p:spPr bwMode="auto">
                  <a:xfrm>
                    <a:off x="0" y="5"/>
                    <a:ext cx="206" cy="142"/>
                  </a:xfrm>
                  <a:prstGeom prst="rect">
                    <a:avLst/>
                  </a:prstGeom>
                  <a:noFill/>
                  <a:ln w="9525" cap="flat">
                    <a:noFill/>
                    <a:miter lim="800000"/>
                    <a:headEnd/>
                    <a:tailEnd/>
                  </a:ln>
                </p:spPr>
              </p:pic>
              <p:pic>
                <p:nvPicPr>
                  <p:cNvPr id="13" name="Picture 12"/>
                  <p:cNvPicPr>
                    <a:picLocks noChangeArrowheads="1"/>
                  </p:cNvPicPr>
                  <p:nvPr/>
                </p:nvPicPr>
                <p:blipFill>
                  <a:blip r:embed="rId8" cstate="print"/>
                  <a:srcRect/>
                  <a:stretch>
                    <a:fillRect/>
                  </a:stretch>
                </p:blipFill>
                <p:spPr bwMode="auto">
                  <a:xfrm>
                    <a:off x="487" y="0"/>
                    <a:ext cx="207" cy="150"/>
                  </a:xfrm>
                  <a:prstGeom prst="rect">
                    <a:avLst/>
                  </a:prstGeom>
                  <a:noFill/>
                  <a:ln w="9525" cap="flat">
                    <a:noFill/>
                    <a:miter lim="800000"/>
                    <a:headEnd/>
                    <a:tailEnd/>
                  </a:ln>
                </p:spPr>
              </p:pic>
              <p:pic>
                <p:nvPicPr>
                  <p:cNvPr id="14" name="Picture 13"/>
                  <p:cNvPicPr>
                    <a:picLocks noChangeArrowheads="1"/>
                  </p:cNvPicPr>
                  <p:nvPr/>
                </p:nvPicPr>
                <p:blipFill>
                  <a:blip r:embed="rId4" cstate="print"/>
                  <a:srcRect/>
                  <a:stretch>
                    <a:fillRect/>
                  </a:stretch>
                </p:blipFill>
                <p:spPr bwMode="auto">
                  <a:xfrm>
                    <a:off x="243" y="0"/>
                    <a:ext cx="207" cy="150"/>
                  </a:xfrm>
                  <a:prstGeom prst="rect">
                    <a:avLst/>
                  </a:prstGeom>
                  <a:noFill/>
                  <a:ln w="9525" cap="flat">
                    <a:noFill/>
                    <a:miter lim="800000"/>
                    <a:headEnd/>
                    <a:tailEnd/>
                  </a:ln>
                </p:spPr>
              </p:pic>
            </p:grpSp>
          </p:grpSp>
        </p:grpSp>
        <p:sp>
          <p:nvSpPr>
            <p:cNvPr id="20" name="Rectangle 16"/>
            <p:cNvSpPr>
              <a:spLocks/>
            </p:cNvSpPr>
            <p:nvPr/>
          </p:nvSpPr>
          <p:spPr bwMode="auto">
            <a:xfrm>
              <a:off x="4211638" y="4289425"/>
              <a:ext cx="563562" cy="241300"/>
            </a:xfrm>
            <a:prstGeom prst="rect">
              <a:avLst/>
            </a:prstGeom>
            <a:noFill/>
            <a:ln w="25400" cap="flat">
              <a:noFill/>
              <a:miter lim="800000"/>
              <a:headEnd type="none" w="med" len="med"/>
              <a:tailEnd type="none" w="med" len="med"/>
            </a:ln>
          </p:spPr>
          <p:txBody>
            <a:bodyPr wrap="none" lIns="38100" tIns="38100" rIns="82296" bIns="38100">
              <a:spAutoFit/>
            </a:bodyPr>
            <a:lstStyle/>
            <a:p>
              <a:pPr marL="4763" algn="ctr"/>
              <a:r>
                <a:rPr lang="en-US" sz="1100" dirty="0">
                  <a:solidFill>
                    <a:schemeClr val="tx1"/>
                  </a:solidFill>
                  <a:latin typeface="Verdana Bold" charset="0"/>
                  <a:ea typeface="Verdana Bold" charset="0"/>
                  <a:cs typeface="Verdana Bold" charset="0"/>
                  <a:sym typeface="Verdana Bold" charset="0"/>
                </a:rPr>
                <a:t>Team</a:t>
              </a: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5570538" y="207963"/>
            <a:ext cx="1165225" cy="765175"/>
            <a:chOff x="5427663" y="779463"/>
            <a:chExt cx="1165225" cy="765175"/>
          </a:xfrm>
        </p:grpSpPr>
        <p:pic>
          <p:nvPicPr>
            <p:cNvPr id="21" name="Picture 17"/>
            <p:cNvPicPr>
              <a:picLocks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5691188" y="779463"/>
              <a:ext cx="582612" cy="490537"/>
            </a:xfrm>
            <a:prstGeom prst="rect">
              <a:avLst/>
            </a:prstGeom>
            <a:noFill/>
            <a:ln w="9525" cap="flat">
              <a:noFill/>
              <a:miter lim="800000"/>
              <a:headEnd/>
              <a:tailEnd/>
            </a:ln>
          </p:spPr>
        </p:pic>
        <p:sp>
          <p:nvSpPr>
            <p:cNvPr id="22" name="Rectangle 18"/>
            <p:cNvSpPr>
              <a:spLocks/>
            </p:cNvSpPr>
            <p:nvPr/>
          </p:nvSpPr>
          <p:spPr bwMode="auto">
            <a:xfrm>
              <a:off x="5427663" y="1303338"/>
              <a:ext cx="1165225" cy="241300"/>
            </a:xfrm>
            <a:prstGeom prst="rect">
              <a:avLst/>
            </a:prstGeom>
            <a:noFill/>
            <a:ln w="25400" cap="flat">
              <a:noFill/>
              <a:miter lim="800000"/>
              <a:headEnd type="none" w="med" len="med"/>
              <a:tailEnd type="none" w="med" len="med"/>
            </a:ln>
          </p:spPr>
          <p:txBody>
            <a:bodyPr wrap="none" lIns="38100" tIns="38100" rIns="82296" bIns="38100">
              <a:spAutoFit/>
            </a:bodyPr>
            <a:lstStyle/>
            <a:p>
              <a:pPr marL="4763" algn="ctr"/>
              <a:r>
                <a:rPr lang="en-US" sz="1100">
                  <a:solidFill>
                    <a:schemeClr val="tx1"/>
                  </a:solidFill>
                  <a:latin typeface="Verdana Bold" charset="0"/>
                  <a:ea typeface="Verdana Bold" charset="0"/>
                  <a:cs typeface="Verdana Bold" charset="0"/>
                  <a:sym typeface="Verdana Bold" charset="0"/>
                </a:rPr>
                <a:t>ScrumMaster</a:t>
              </a: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"/>
          <p:cNvGrpSpPr>
            <a:grpSpLocks/>
          </p:cNvGrpSpPr>
          <p:nvPr/>
        </p:nvGrpSpPr>
        <p:grpSpPr bwMode="auto">
          <a:xfrm>
            <a:off x="2499770" y="2618191"/>
            <a:ext cx="3278729" cy="2001433"/>
            <a:chOff x="0" y="0"/>
            <a:chExt cx="2608" cy="1592"/>
          </a:xfrm>
        </p:grpSpPr>
        <p:sp>
          <p:nvSpPr>
            <p:cNvPr id="30" name="AutoShape 3"/>
            <p:cNvSpPr>
              <a:spLocks/>
            </p:cNvSpPr>
            <p:nvPr/>
          </p:nvSpPr>
          <p:spPr bwMode="auto">
            <a:xfrm>
              <a:off x="8" y="0"/>
              <a:ext cx="2600" cy="1592"/>
            </a:xfrm>
            <a:prstGeom prst="roundRect">
              <a:avLst>
                <a:gd name="adj" fmla="val 12060"/>
              </a:avLst>
            </a:prstGeom>
            <a:solidFill>
              <a:srgbClr val="E6E6E6"/>
            </a:solidFill>
            <a:ln w="25400">
              <a:solidFill>
                <a:srgbClr val="B3B3B3"/>
              </a:solidFill>
              <a:round/>
              <a:headEnd/>
              <a:tailEnd/>
            </a:ln>
            <a:effectLst>
              <a:outerShdw dist="63500" dir="2700000" algn="ctr" rotWithShape="0">
                <a:schemeClr val="bg2">
                  <a:alpha val="29999"/>
                </a:schemeClr>
              </a:outerShdw>
            </a:effec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Rectangle 4"/>
            <p:cNvSpPr>
              <a:spLocks/>
            </p:cNvSpPr>
            <p:nvPr/>
          </p:nvSpPr>
          <p:spPr bwMode="auto">
            <a:xfrm>
              <a:off x="96" y="392"/>
              <a:ext cx="2320" cy="10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50800" tIns="50800" rIns="50800" bIns="50800"/>
            <a:lstStyle/>
            <a:p>
              <a:pPr algn="l">
                <a:buClr>
                  <a:srgbClr val="B3B3B3"/>
                </a:buClr>
                <a:buSzPct val="125000"/>
                <a:buFont typeface="Lucida Grande" charset="0"/>
                <a:buChar char="•"/>
                <a:tabLst>
                  <a:tab pos="1066800" algn="l"/>
                </a:tabLst>
              </a:pPr>
              <a:r>
                <a:rPr lang="en-US" dirty="0">
                  <a:solidFill>
                    <a:srgbClr val="B3B3B3"/>
                  </a:solidFill>
                </a:rPr>
                <a:t>Sprint planning</a:t>
              </a:r>
            </a:p>
            <a:p>
              <a:pPr algn="l">
                <a:buClr>
                  <a:srgbClr val="B3B3B3"/>
                </a:buClr>
                <a:buSzPct val="125000"/>
                <a:buFont typeface="Lucida Grande" charset="0"/>
                <a:buChar char="•"/>
                <a:tabLst>
                  <a:tab pos="1066800" algn="l"/>
                </a:tabLst>
              </a:pPr>
              <a:r>
                <a:rPr lang="en-US" dirty="0">
                  <a:solidFill>
                    <a:srgbClr val="B3B3B3"/>
                  </a:solidFill>
                </a:rPr>
                <a:t>Sprint review</a:t>
              </a:r>
            </a:p>
            <a:p>
              <a:pPr algn="l">
                <a:buClr>
                  <a:srgbClr val="B3B3B3"/>
                </a:buClr>
                <a:buSzPct val="125000"/>
                <a:buFont typeface="Lucida Grande" charset="0"/>
                <a:buChar char="•"/>
                <a:tabLst>
                  <a:tab pos="1066800" algn="l"/>
                </a:tabLst>
              </a:pPr>
              <a:r>
                <a:rPr lang="en-US" dirty="0">
                  <a:solidFill>
                    <a:srgbClr val="B3B3B3"/>
                  </a:solidFill>
                </a:rPr>
                <a:t>Sprint retrospective</a:t>
              </a:r>
            </a:p>
            <a:p>
              <a:pPr algn="l">
                <a:buClr>
                  <a:srgbClr val="B3B3B3"/>
                </a:buClr>
                <a:buSzPct val="125000"/>
                <a:buFont typeface="Lucida Grande" charset="0"/>
                <a:buChar char="•"/>
                <a:tabLst>
                  <a:tab pos="1066800" algn="l"/>
                </a:tabLst>
              </a:pPr>
              <a:r>
                <a:rPr lang="en-US" dirty="0">
                  <a:solidFill>
                    <a:srgbClr val="B3B3B3"/>
                  </a:solidFill>
                </a:rPr>
                <a:t>Daily scrum meeting</a:t>
              </a:r>
            </a:p>
          </p:txBody>
        </p:sp>
        <p:sp>
          <p:nvSpPr>
            <p:cNvPr id="40" name="Rectangle 5"/>
            <p:cNvSpPr>
              <a:spLocks/>
            </p:cNvSpPr>
            <p:nvPr/>
          </p:nvSpPr>
          <p:spPr bwMode="auto">
            <a:xfrm>
              <a:off x="304" y="0"/>
              <a:ext cx="1200" cy="376"/>
            </a:xfrm>
            <a:prstGeom prst="rect">
              <a:avLst/>
            </a:prstGeom>
            <a:solidFill>
              <a:srgbClr val="B3B3B3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AutoShape 6"/>
            <p:cNvSpPr>
              <a:spLocks/>
            </p:cNvSpPr>
            <p:nvPr/>
          </p:nvSpPr>
          <p:spPr bwMode="auto">
            <a:xfrm rot="10800000">
              <a:off x="1432" y="88"/>
              <a:ext cx="312" cy="288"/>
            </a:xfrm>
            <a:custGeom>
              <a:avLst/>
              <a:gdLst>
                <a:gd name="T0" fmla="*/ 3 w 21600"/>
                <a:gd name="T1" fmla="*/ 0 h 21600"/>
                <a:gd name="T2" fmla="*/ 0 w 21600"/>
                <a:gd name="T3" fmla="*/ 3 h 21600"/>
                <a:gd name="T4" fmla="*/ 0 w 21600"/>
                <a:gd name="T5" fmla="*/ 4 h 21600"/>
                <a:gd name="T6" fmla="*/ 5 w 21600"/>
                <a:gd name="T7" fmla="*/ 4 h 21600"/>
                <a:gd name="T8" fmla="*/ 5 w 21600"/>
                <a:gd name="T9" fmla="*/ 0 h 21600"/>
                <a:gd name="T10" fmla="*/ 3 w 21600"/>
                <a:gd name="T11" fmla="*/ 0 h 21600"/>
                <a:gd name="T12" fmla="*/ 3 w 21600"/>
                <a:gd name="T13" fmla="*/ 0 h 21600"/>
                <a:gd name="T14" fmla="*/ 3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13734" y="65"/>
                  </a:moveTo>
                  <a:cubicBezTo>
                    <a:pt x="4547" y="550"/>
                    <a:pt x="111" y="6203"/>
                    <a:pt x="14" y="14130"/>
                  </a:cubicBezTo>
                  <a:cubicBezTo>
                    <a:pt x="9" y="16620"/>
                    <a:pt x="5" y="19110"/>
                    <a:pt x="0" y="21600"/>
                  </a:cubicBezTo>
                  <a:cubicBezTo>
                    <a:pt x="7200" y="21600"/>
                    <a:pt x="14400" y="21600"/>
                    <a:pt x="21600" y="21600"/>
                  </a:cubicBezTo>
                  <a:cubicBezTo>
                    <a:pt x="21600" y="14400"/>
                    <a:pt x="21600" y="7200"/>
                    <a:pt x="21600" y="0"/>
                  </a:cubicBezTo>
                  <a:cubicBezTo>
                    <a:pt x="18978" y="22"/>
                    <a:pt x="16356" y="43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</a:path>
              </a:pathLst>
            </a:custGeom>
            <a:solidFill>
              <a:srgbClr val="B3B3B3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AutoShape 7"/>
            <p:cNvSpPr>
              <a:spLocks/>
            </p:cNvSpPr>
            <p:nvPr/>
          </p:nvSpPr>
          <p:spPr bwMode="auto">
            <a:xfrm>
              <a:off x="0" y="0"/>
              <a:ext cx="312" cy="288"/>
            </a:xfrm>
            <a:custGeom>
              <a:avLst/>
              <a:gdLst>
                <a:gd name="T0" fmla="*/ 3 w 21600"/>
                <a:gd name="T1" fmla="*/ 0 h 21600"/>
                <a:gd name="T2" fmla="*/ 0 w 21600"/>
                <a:gd name="T3" fmla="*/ 3 h 21600"/>
                <a:gd name="T4" fmla="*/ 0 w 21600"/>
                <a:gd name="T5" fmla="*/ 4 h 21600"/>
                <a:gd name="T6" fmla="*/ 5 w 21600"/>
                <a:gd name="T7" fmla="*/ 4 h 21600"/>
                <a:gd name="T8" fmla="*/ 5 w 21600"/>
                <a:gd name="T9" fmla="*/ 0 h 21600"/>
                <a:gd name="T10" fmla="*/ 3 w 21600"/>
                <a:gd name="T11" fmla="*/ 0 h 21600"/>
                <a:gd name="T12" fmla="*/ 3 w 21600"/>
                <a:gd name="T13" fmla="*/ 0 h 21600"/>
                <a:gd name="T14" fmla="*/ 3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13734" y="65"/>
                  </a:moveTo>
                  <a:cubicBezTo>
                    <a:pt x="4547" y="550"/>
                    <a:pt x="111" y="6203"/>
                    <a:pt x="14" y="14130"/>
                  </a:cubicBezTo>
                  <a:cubicBezTo>
                    <a:pt x="9" y="16620"/>
                    <a:pt x="5" y="19110"/>
                    <a:pt x="0" y="21600"/>
                  </a:cubicBezTo>
                  <a:cubicBezTo>
                    <a:pt x="7200" y="21600"/>
                    <a:pt x="14400" y="21600"/>
                    <a:pt x="21600" y="21600"/>
                  </a:cubicBezTo>
                  <a:cubicBezTo>
                    <a:pt x="21600" y="14400"/>
                    <a:pt x="21600" y="7200"/>
                    <a:pt x="21600" y="0"/>
                  </a:cubicBezTo>
                  <a:cubicBezTo>
                    <a:pt x="18978" y="22"/>
                    <a:pt x="16356" y="43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</a:path>
              </a:pathLst>
            </a:custGeom>
            <a:solidFill>
              <a:srgbClr val="B3B3B3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Rectangle 8"/>
            <p:cNvSpPr>
              <a:spLocks/>
            </p:cNvSpPr>
            <p:nvPr/>
          </p:nvSpPr>
          <p:spPr bwMode="auto">
            <a:xfrm>
              <a:off x="0" y="216"/>
              <a:ext cx="392" cy="160"/>
            </a:xfrm>
            <a:prstGeom prst="rect">
              <a:avLst/>
            </a:prstGeom>
            <a:solidFill>
              <a:srgbClr val="B3B3B3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2" name="Rectangle 9"/>
            <p:cNvSpPr>
              <a:spLocks/>
            </p:cNvSpPr>
            <p:nvPr/>
          </p:nvSpPr>
          <p:spPr bwMode="auto">
            <a:xfrm>
              <a:off x="1352" y="0"/>
              <a:ext cx="392" cy="160"/>
            </a:xfrm>
            <a:prstGeom prst="rect">
              <a:avLst/>
            </a:prstGeom>
            <a:solidFill>
              <a:srgbClr val="B3B3B3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" name="Rectangle 10"/>
            <p:cNvSpPr>
              <a:spLocks/>
            </p:cNvSpPr>
            <p:nvPr/>
          </p:nvSpPr>
          <p:spPr bwMode="auto">
            <a:xfrm>
              <a:off x="104" y="8"/>
              <a:ext cx="1640" cy="352"/>
            </a:xfrm>
            <a:prstGeom prst="rect">
              <a:avLst/>
            </a:prstGeom>
            <a:solidFill>
              <a:srgbClr val="B3B3B3"/>
            </a:solidFill>
            <a:ln w="9525">
              <a:noFill/>
              <a:miter lim="800000"/>
              <a:headEnd/>
              <a:tailEnd/>
            </a:ln>
          </p:spPr>
          <p:txBody>
            <a:bodyPr lIns="50800" tIns="50800" rIns="50800" bIns="50800"/>
            <a:lstStyle/>
            <a:p>
              <a:pPr algn="l">
                <a:tabLst>
                  <a:tab pos="1066800" algn="l"/>
                </a:tabLst>
              </a:pPr>
              <a:r>
                <a:rPr lang="en-US">
                  <a:solidFill>
                    <a:srgbClr val="FFFFFF"/>
                  </a:solidFill>
                </a:rPr>
                <a:t>Ceremonies</a:t>
              </a:r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4661945" y="520700"/>
            <a:ext cx="3278730" cy="1619250"/>
            <a:chOff x="5105400" y="5105400"/>
            <a:chExt cx="4140200" cy="2044700"/>
          </a:xfrm>
        </p:grpSpPr>
        <p:sp>
          <p:nvSpPr>
            <p:cNvPr id="55" name="AutoShape 11"/>
            <p:cNvSpPr>
              <a:spLocks/>
            </p:cNvSpPr>
            <p:nvPr/>
          </p:nvSpPr>
          <p:spPr bwMode="auto">
            <a:xfrm>
              <a:off x="5118100" y="5105400"/>
              <a:ext cx="4127500" cy="2044700"/>
            </a:xfrm>
            <a:prstGeom prst="roundRect">
              <a:avLst>
                <a:gd name="adj" fmla="val 14903"/>
              </a:avLst>
            </a:prstGeom>
            <a:solidFill>
              <a:srgbClr val="E6E6E6"/>
            </a:solidFill>
            <a:ln w="25400">
              <a:solidFill>
                <a:srgbClr val="B3B3B3"/>
              </a:solidFill>
              <a:round/>
              <a:headEnd/>
              <a:tailEnd/>
            </a:ln>
            <a:effectLst>
              <a:outerShdw dist="63500" dir="2700000" algn="ctr" rotWithShape="0">
                <a:schemeClr val="bg2">
                  <a:alpha val="29999"/>
                </a:schemeClr>
              </a:outerShdw>
            </a:effectLst>
          </p:spPr>
          <p:txBody>
            <a:bodyPr/>
            <a:lstStyle/>
            <a:p>
              <a:endParaRPr lang="en-US"/>
            </a:p>
          </p:txBody>
        </p:sp>
        <p:sp>
          <p:nvSpPr>
            <p:cNvPr id="56" name="Rectangle 12"/>
            <p:cNvSpPr>
              <a:spLocks/>
            </p:cNvSpPr>
            <p:nvPr/>
          </p:nvSpPr>
          <p:spPr bwMode="auto">
            <a:xfrm>
              <a:off x="5257800" y="5727700"/>
              <a:ext cx="3771900" cy="1320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50800" tIns="50800" rIns="50800" bIns="50800"/>
            <a:lstStyle/>
            <a:p>
              <a:pPr algn="l">
                <a:buClr>
                  <a:srgbClr val="B3B3B3"/>
                </a:buClr>
                <a:buSzPct val="125000"/>
                <a:buFont typeface="Lucida Grande" charset="0"/>
                <a:buChar char="•"/>
                <a:tabLst>
                  <a:tab pos="1066800" algn="l"/>
                </a:tabLst>
              </a:pPr>
              <a:r>
                <a:rPr lang="en-US" dirty="0">
                  <a:solidFill>
                    <a:srgbClr val="B3B3B3"/>
                  </a:solidFill>
                </a:rPr>
                <a:t>Product backlog</a:t>
              </a:r>
            </a:p>
            <a:p>
              <a:pPr algn="l">
                <a:buClr>
                  <a:srgbClr val="B3B3B3"/>
                </a:buClr>
                <a:buSzPct val="125000"/>
                <a:buFont typeface="Lucida Grande" charset="0"/>
                <a:buChar char="•"/>
                <a:tabLst>
                  <a:tab pos="1066800" algn="l"/>
                </a:tabLst>
              </a:pPr>
              <a:r>
                <a:rPr lang="en-US" dirty="0">
                  <a:solidFill>
                    <a:srgbClr val="B3B3B3"/>
                  </a:solidFill>
                </a:rPr>
                <a:t>Sprint backlog</a:t>
              </a:r>
            </a:p>
            <a:p>
              <a:pPr algn="l">
                <a:buClr>
                  <a:srgbClr val="B3B3B3"/>
                </a:buClr>
                <a:buSzPct val="125000"/>
                <a:buFont typeface="Lucida Grande" charset="0"/>
                <a:buChar char="•"/>
                <a:tabLst>
                  <a:tab pos="1066800" algn="l"/>
                </a:tabLst>
              </a:pPr>
              <a:r>
                <a:rPr lang="en-US" dirty="0" err="1">
                  <a:solidFill>
                    <a:srgbClr val="B3B3B3"/>
                  </a:solidFill>
                </a:rPr>
                <a:t>Burndown</a:t>
              </a:r>
              <a:r>
                <a:rPr lang="en-US" dirty="0">
                  <a:solidFill>
                    <a:srgbClr val="B3B3B3"/>
                  </a:solidFill>
                </a:rPr>
                <a:t> </a:t>
              </a:r>
              <a:r>
                <a:rPr lang="en-US" dirty="0" smtClean="0">
                  <a:solidFill>
                    <a:srgbClr val="B3B3B3"/>
                  </a:solidFill>
                </a:rPr>
                <a:t>charts</a:t>
              </a:r>
              <a:endParaRPr lang="en-US" dirty="0">
                <a:solidFill>
                  <a:srgbClr val="B3B3B3"/>
                </a:solidFill>
              </a:endParaRPr>
            </a:p>
          </p:txBody>
        </p:sp>
        <p:sp>
          <p:nvSpPr>
            <p:cNvPr id="57" name="Rectangle 13"/>
            <p:cNvSpPr>
              <a:spLocks/>
            </p:cNvSpPr>
            <p:nvPr/>
          </p:nvSpPr>
          <p:spPr bwMode="auto">
            <a:xfrm>
              <a:off x="5588000" y="5105400"/>
              <a:ext cx="1905000" cy="596900"/>
            </a:xfrm>
            <a:prstGeom prst="rect">
              <a:avLst/>
            </a:prstGeom>
            <a:solidFill>
              <a:srgbClr val="B3B3B3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8" name="AutoShape 14"/>
            <p:cNvSpPr>
              <a:spLocks/>
            </p:cNvSpPr>
            <p:nvPr/>
          </p:nvSpPr>
          <p:spPr bwMode="auto">
            <a:xfrm rot="10800000">
              <a:off x="7378700" y="5245100"/>
              <a:ext cx="495300" cy="457200"/>
            </a:xfrm>
            <a:custGeom>
              <a:avLst/>
              <a:gdLst>
                <a:gd name="T0" fmla="*/ 7221474 w 21600"/>
                <a:gd name="T1" fmla="*/ 29125 h 21600"/>
                <a:gd name="T2" fmla="*/ 7361 w 21600"/>
                <a:gd name="T3" fmla="*/ 6330633 h 21600"/>
                <a:gd name="T4" fmla="*/ 0 w 21600"/>
                <a:gd name="T5" fmla="*/ 9677400 h 21600"/>
                <a:gd name="T6" fmla="*/ 11357504 w 21600"/>
                <a:gd name="T7" fmla="*/ 9677400 h 21600"/>
                <a:gd name="T8" fmla="*/ 11357504 w 21600"/>
                <a:gd name="T9" fmla="*/ 0 h 21600"/>
                <a:gd name="T10" fmla="*/ 7221474 w 21600"/>
                <a:gd name="T11" fmla="*/ 29125 h 21600"/>
                <a:gd name="T12" fmla="*/ 7221474 w 21600"/>
                <a:gd name="T13" fmla="*/ 29125 h 21600"/>
                <a:gd name="T14" fmla="*/ 7221474 w 21600"/>
                <a:gd name="T15" fmla="*/ 29125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13734" y="65"/>
                  </a:moveTo>
                  <a:cubicBezTo>
                    <a:pt x="4547" y="550"/>
                    <a:pt x="111" y="6203"/>
                    <a:pt x="14" y="14130"/>
                  </a:cubicBezTo>
                  <a:cubicBezTo>
                    <a:pt x="9" y="16620"/>
                    <a:pt x="5" y="19110"/>
                    <a:pt x="0" y="21600"/>
                  </a:cubicBezTo>
                  <a:cubicBezTo>
                    <a:pt x="7200" y="21600"/>
                    <a:pt x="14400" y="21600"/>
                    <a:pt x="21600" y="21600"/>
                  </a:cubicBezTo>
                  <a:cubicBezTo>
                    <a:pt x="21600" y="14400"/>
                    <a:pt x="21600" y="7200"/>
                    <a:pt x="21600" y="0"/>
                  </a:cubicBezTo>
                  <a:cubicBezTo>
                    <a:pt x="18978" y="22"/>
                    <a:pt x="16356" y="43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</a:path>
              </a:pathLst>
            </a:custGeom>
            <a:solidFill>
              <a:srgbClr val="B3B3B3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9" name="AutoShape 15"/>
            <p:cNvSpPr>
              <a:spLocks/>
            </p:cNvSpPr>
            <p:nvPr/>
          </p:nvSpPr>
          <p:spPr bwMode="auto">
            <a:xfrm>
              <a:off x="5105400" y="5105400"/>
              <a:ext cx="495300" cy="457200"/>
            </a:xfrm>
            <a:custGeom>
              <a:avLst/>
              <a:gdLst>
                <a:gd name="T0" fmla="*/ 7221474 w 21600"/>
                <a:gd name="T1" fmla="*/ 29125 h 21600"/>
                <a:gd name="T2" fmla="*/ 7361 w 21600"/>
                <a:gd name="T3" fmla="*/ 6330633 h 21600"/>
                <a:gd name="T4" fmla="*/ 0 w 21600"/>
                <a:gd name="T5" fmla="*/ 9677400 h 21600"/>
                <a:gd name="T6" fmla="*/ 11357504 w 21600"/>
                <a:gd name="T7" fmla="*/ 9677400 h 21600"/>
                <a:gd name="T8" fmla="*/ 11357504 w 21600"/>
                <a:gd name="T9" fmla="*/ 0 h 21600"/>
                <a:gd name="T10" fmla="*/ 7221474 w 21600"/>
                <a:gd name="T11" fmla="*/ 29125 h 21600"/>
                <a:gd name="T12" fmla="*/ 7221474 w 21600"/>
                <a:gd name="T13" fmla="*/ 29125 h 21600"/>
                <a:gd name="T14" fmla="*/ 7221474 w 21600"/>
                <a:gd name="T15" fmla="*/ 29125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13734" y="65"/>
                  </a:moveTo>
                  <a:cubicBezTo>
                    <a:pt x="4547" y="550"/>
                    <a:pt x="111" y="6203"/>
                    <a:pt x="14" y="14130"/>
                  </a:cubicBezTo>
                  <a:cubicBezTo>
                    <a:pt x="9" y="16620"/>
                    <a:pt x="5" y="19110"/>
                    <a:pt x="0" y="21600"/>
                  </a:cubicBezTo>
                  <a:cubicBezTo>
                    <a:pt x="7200" y="21600"/>
                    <a:pt x="14400" y="21600"/>
                    <a:pt x="21600" y="21600"/>
                  </a:cubicBezTo>
                  <a:cubicBezTo>
                    <a:pt x="21600" y="14400"/>
                    <a:pt x="21600" y="7200"/>
                    <a:pt x="21600" y="0"/>
                  </a:cubicBezTo>
                  <a:cubicBezTo>
                    <a:pt x="18978" y="22"/>
                    <a:pt x="16356" y="43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</a:path>
              </a:pathLst>
            </a:custGeom>
            <a:solidFill>
              <a:srgbClr val="B3B3B3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0" name="Rectangle 16"/>
            <p:cNvSpPr>
              <a:spLocks/>
            </p:cNvSpPr>
            <p:nvPr/>
          </p:nvSpPr>
          <p:spPr bwMode="auto">
            <a:xfrm>
              <a:off x="5105400" y="5448300"/>
              <a:ext cx="622300" cy="254000"/>
            </a:xfrm>
            <a:prstGeom prst="rect">
              <a:avLst/>
            </a:prstGeom>
            <a:solidFill>
              <a:srgbClr val="B3B3B3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1" name="Rectangle 17"/>
            <p:cNvSpPr>
              <a:spLocks/>
            </p:cNvSpPr>
            <p:nvPr/>
          </p:nvSpPr>
          <p:spPr bwMode="auto">
            <a:xfrm>
              <a:off x="7251700" y="5105400"/>
              <a:ext cx="622300" cy="254000"/>
            </a:xfrm>
            <a:prstGeom prst="rect">
              <a:avLst/>
            </a:prstGeom>
            <a:solidFill>
              <a:srgbClr val="B3B3B3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2" name="Rectangle 18"/>
            <p:cNvSpPr>
              <a:spLocks/>
            </p:cNvSpPr>
            <p:nvPr/>
          </p:nvSpPr>
          <p:spPr bwMode="auto">
            <a:xfrm>
              <a:off x="5270500" y="5118100"/>
              <a:ext cx="2120900" cy="558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50800" tIns="50800" rIns="50800" bIns="50800"/>
            <a:lstStyle/>
            <a:p>
              <a:pPr algn="l">
                <a:tabLst>
                  <a:tab pos="1066800" algn="l"/>
                </a:tabLst>
              </a:pPr>
              <a:r>
                <a:rPr lang="en-US" dirty="0">
                  <a:solidFill>
                    <a:srgbClr val="FFFFFF"/>
                  </a:solidFill>
                </a:rPr>
                <a:t>Artifacts</a:t>
              </a:r>
            </a:p>
          </p:txBody>
        </p:sp>
      </p:grpSp>
      <p:grpSp>
        <p:nvGrpSpPr>
          <p:cNvPr id="63" name="Group 19"/>
          <p:cNvGrpSpPr>
            <a:grpSpLocks/>
          </p:cNvGrpSpPr>
          <p:nvPr/>
        </p:nvGrpSpPr>
        <p:grpSpPr bwMode="auto">
          <a:xfrm>
            <a:off x="489995" y="495300"/>
            <a:ext cx="3278730" cy="1619250"/>
            <a:chOff x="0" y="0"/>
            <a:chExt cx="2608" cy="1288"/>
          </a:xfrm>
        </p:grpSpPr>
        <p:sp>
          <p:nvSpPr>
            <p:cNvPr id="64" name="AutoShape 20"/>
            <p:cNvSpPr>
              <a:spLocks/>
            </p:cNvSpPr>
            <p:nvPr/>
          </p:nvSpPr>
          <p:spPr bwMode="auto">
            <a:xfrm>
              <a:off x="8" y="0"/>
              <a:ext cx="2600" cy="1288"/>
            </a:xfrm>
            <a:prstGeom prst="roundRect">
              <a:avLst>
                <a:gd name="adj" fmla="val 14903"/>
              </a:avLst>
            </a:prstGeom>
            <a:blipFill dpi="0" rotWithShape="0">
              <a:blip r:embed="rId2" cstate="print"/>
              <a:srcRect/>
              <a:tile tx="0" ty="0" sx="100000" sy="100000" flip="none" algn="tl"/>
            </a:blipFill>
            <a:ln w="25400">
              <a:solidFill>
                <a:srgbClr val="003C83"/>
              </a:solidFill>
              <a:round/>
              <a:headEnd/>
              <a:tailEnd/>
            </a:ln>
            <a:effectLst>
              <a:outerShdw dist="63500" dir="2700000" algn="ctr" rotWithShape="0">
                <a:schemeClr val="bg2">
                  <a:alpha val="29999"/>
                </a:schemeClr>
              </a:outerShdw>
            </a:effectLst>
          </p:spPr>
          <p:txBody>
            <a:bodyPr/>
            <a:lstStyle/>
            <a:p>
              <a:endParaRPr lang="en-US"/>
            </a:p>
          </p:txBody>
        </p:sp>
        <p:sp>
          <p:nvSpPr>
            <p:cNvPr id="65" name="Rectangle 21"/>
            <p:cNvSpPr>
              <a:spLocks/>
            </p:cNvSpPr>
            <p:nvPr/>
          </p:nvSpPr>
          <p:spPr bwMode="auto">
            <a:xfrm>
              <a:off x="96" y="392"/>
              <a:ext cx="1768" cy="8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50800" tIns="50800" rIns="50800" bIns="50800"/>
            <a:lstStyle/>
            <a:p>
              <a:pPr algn="l">
                <a:buClr>
                  <a:srgbClr val="FFFFFF"/>
                </a:buClr>
                <a:buSzPct val="125000"/>
                <a:buFont typeface="Gill Sans" charset="0"/>
                <a:buChar char="•"/>
                <a:tabLst>
                  <a:tab pos="1066800" algn="l"/>
                </a:tabLst>
              </a:pPr>
              <a:r>
                <a:rPr lang="en-US" dirty="0">
                  <a:solidFill>
                    <a:srgbClr val="FFFFFF"/>
                  </a:solidFill>
                </a:rPr>
                <a:t>Product owner</a:t>
              </a:r>
            </a:p>
            <a:p>
              <a:pPr algn="l">
                <a:buClr>
                  <a:srgbClr val="FFFFFF"/>
                </a:buClr>
                <a:buSzPct val="125000"/>
                <a:buFont typeface="Gill Sans" charset="0"/>
                <a:buChar char="•"/>
                <a:tabLst>
                  <a:tab pos="1066800" algn="l"/>
                </a:tabLst>
              </a:pPr>
              <a:r>
                <a:rPr lang="en-US" dirty="0" err="1">
                  <a:solidFill>
                    <a:srgbClr val="FFFFFF"/>
                  </a:solidFill>
                </a:rPr>
                <a:t>ScrumMaster</a:t>
              </a:r>
              <a:endParaRPr lang="en-US" dirty="0">
                <a:solidFill>
                  <a:srgbClr val="FFFFFF"/>
                </a:solidFill>
              </a:endParaRPr>
            </a:p>
            <a:p>
              <a:pPr algn="l">
                <a:buClr>
                  <a:srgbClr val="FFFFFF"/>
                </a:buClr>
                <a:buSzPct val="125000"/>
                <a:buFont typeface="Gill Sans" charset="0"/>
                <a:buChar char="•"/>
                <a:tabLst>
                  <a:tab pos="1066800" algn="l"/>
                </a:tabLst>
              </a:pPr>
              <a:r>
                <a:rPr lang="en-US" dirty="0">
                  <a:solidFill>
                    <a:srgbClr val="FFFFFF"/>
                  </a:solidFill>
                </a:rPr>
                <a:t>Team</a:t>
              </a:r>
            </a:p>
          </p:txBody>
        </p:sp>
        <p:sp>
          <p:nvSpPr>
            <p:cNvPr id="66" name="Rectangle 22"/>
            <p:cNvSpPr>
              <a:spLocks/>
            </p:cNvSpPr>
            <p:nvPr/>
          </p:nvSpPr>
          <p:spPr bwMode="auto">
            <a:xfrm>
              <a:off x="304" y="0"/>
              <a:ext cx="1200" cy="376"/>
            </a:xfrm>
            <a:prstGeom prst="rect">
              <a:avLst/>
            </a:prstGeom>
            <a:solidFill>
              <a:srgbClr val="003C83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7" name="AutoShape 23"/>
            <p:cNvSpPr>
              <a:spLocks/>
            </p:cNvSpPr>
            <p:nvPr/>
          </p:nvSpPr>
          <p:spPr bwMode="auto">
            <a:xfrm rot="10800000">
              <a:off x="1432" y="88"/>
              <a:ext cx="312" cy="288"/>
            </a:xfrm>
            <a:custGeom>
              <a:avLst/>
              <a:gdLst>
                <a:gd name="T0" fmla="*/ 3 w 21600"/>
                <a:gd name="T1" fmla="*/ 0 h 21600"/>
                <a:gd name="T2" fmla="*/ 0 w 21600"/>
                <a:gd name="T3" fmla="*/ 3 h 21600"/>
                <a:gd name="T4" fmla="*/ 0 w 21600"/>
                <a:gd name="T5" fmla="*/ 4 h 21600"/>
                <a:gd name="T6" fmla="*/ 5 w 21600"/>
                <a:gd name="T7" fmla="*/ 4 h 21600"/>
                <a:gd name="T8" fmla="*/ 5 w 21600"/>
                <a:gd name="T9" fmla="*/ 0 h 21600"/>
                <a:gd name="T10" fmla="*/ 3 w 21600"/>
                <a:gd name="T11" fmla="*/ 0 h 21600"/>
                <a:gd name="T12" fmla="*/ 3 w 21600"/>
                <a:gd name="T13" fmla="*/ 0 h 21600"/>
                <a:gd name="T14" fmla="*/ 3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13734" y="65"/>
                  </a:moveTo>
                  <a:cubicBezTo>
                    <a:pt x="4547" y="550"/>
                    <a:pt x="111" y="6203"/>
                    <a:pt x="14" y="14130"/>
                  </a:cubicBezTo>
                  <a:cubicBezTo>
                    <a:pt x="9" y="16620"/>
                    <a:pt x="5" y="19110"/>
                    <a:pt x="0" y="21600"/>
                  </a:cubicBezTo>
                  <a:cubicBezTo>
                    <a:pt x="7200" y="21600"/>
                    <a:pt x="14400" y="21600"/>
                    <a:pt x="21600" y="21600"/>
                  </a:cubicBezTo>
                  <a:cubicBezTo>
                    <a:pt x="21600" y="14400"/>
                    <a:pt x="21600" y="7200"/>
                    <a:pt x="21600" y="0"/>
                  </a:cubicBezTo>
                  <a:cubicBezTo>
                    <a:pt x="18978" y="22"/>
                    <a:pt x="16356" y="43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</a:path>
              </a:pathLst>
            </a:custGeom>
            <a:solidFill>
              <a:srgbClr val="003C83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8" name="AutoShape 24"/>
            <p:cNvSpPr>
              <a:spLocks/>
            </p:cNvSpPr>
            <p:nvPr/>
          </p:nvSpPr>
          <p:spPr bwMode="auto">
            <a:xfrm>
              <a:off x="0" y="0"/>
              <a:ext cx="312" cy="288"/>
            </a:xfrm>
            <a:custGeom>
              <a:avLst/>
              <a:gdLst>
                <a:gd name="T0" fmla="*/ 3 w 21600"/>
                <a:gd name="T1" fmla="*/ 0 h 21600"/>
                <a:gd name="T2" fmla="*/ 0 w 21600"/>
                <a:gd name="T3" fmla="*/ 3 h 21600"/>
                <a:gd name="T4" fmla="*/ 0 w 21600"/>
                <a:gd name="T5" fmla="*/ 4 h 21600"/>
                <a:gd name="T6" fmla="*/ 5 w 21600"/>
                <a:gd name="T7" fmla="*/ 4 h 21600"/>
                <a:gd name="T8" fmla="*/ 5 w 21600"/>
                <a:gd name="T9" fmla="*/ 0 h 21600"/>
                <a:gd name="T10" fmla="*/ 3 w 21600"/>
                <a:gd name="T11" fmla="*/ 0 h 21600"/>
                <a:gd name="T12" fmla="*/ 3 w 21600"/>
                <a:gd name="T13" fmla="*/ 0 h 21600"/>
                <a:gd name="T14" fmla="*/ 3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13734" y="65"/>
                  </a:moveTo>
                  <a:cubicBezTo>
                    <a:pt x="4547" y="550"/>
                    <a:pt x="111" y="6203"/>
                    <a:pt x="14" y="14130"/>
                  </a:cubicBezTo>
                  <a:cubicBezTo>
                    <a:pt x="9" y="16620"/>
                    <a:pt x="5" y="19110"/>
                    <a:pt x="0" y="21600"/>
                  </a:cubicBezTo>
                  <a:cubicBezTo>
                    <a:pt x="7200" y="21600"/>
                    <a:pt x="14400" y="21600"/>
                    <a:pt x="21600" y="21600"/>
                  </a:cubicBezTo>
                  <a:cubicBezTo>
                    <a:pt x="21600" y="14400"/>
                    <a:pt x="21600" y="7200"/>
                    <a:pt x="21600" y="0"/>
                  </a:cubicBezTo>
                  <a:cubicBezTo>
                    <a:pt x="18978" y="22"/>
                    <a:pt x="16356" y="43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</a:path>
              </a:pathLst>
            </a:custGeom>
            <a:solidFill>
              <a:srgbClr val="003C83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9" name="Rectangle 25"/>
            <p:cNvSpPr>
              <a:spLocks/>
            </p:cNvSpPr>
            <p:nvPr/>
          </p:nvSpPr>
          <p:spPr bwMode="auto">
            <a:xfrm>
              <a:off x="0" y="216"/>
              <a:ext cx="392" cy="160"/>
            </a:xfrm>
            <a:prstGeom prst="rect">
              <a:avLst/>
            </a:prstGeom>
            <a:solidFill>
              <a:srgbClr val="003C83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0" name="Rectangle 26"/>
            <p:cNvSpPr>
              <a:spLocks/>
            </p:cNvSpPr>
            <p:nvPr/>
          </p:nvSpPr>
          <p:spPr bwMode="auto">
            <a:xfrm>
              <a:off x="1352" y="0"/>
              <a:ext cx="392" cy="160"/>
            </a:xfrm>
            <a:prstGeom prst="rect">
              <a:avLst/>
            </a:prstGeom>
            <a:solidFill>
              <a:srgbClr val="003C83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1" name="Rectangle 27"/>
            <p:cNvSpPr>
              <a:spLocks/>
            </p:cNvSpPr>
            <p:nvPr/>
          </p:nvSpPr>
          <p:spPr bwMode="auto">
            <a:xfrm>
              <a:off x="104" y="8"/>
              <a:ext cx="1336" cy="3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50800" tIns="50800" rIns="50800" bIns="50800"/>
            <a:lstStyle/>
            <a:p>
              <a:pPr algn="l">
                <a:tabLst>
                  <a:tab pos="1066800" algn="l"/>
                </a:tabLst>
              </a:pPr>
              <a:r>
                <a:rPr lang="en-US">
                  <a:solidFill>
                    <a:srgbClr val="FFFFFF"/>
                  </a:solidFill>
                </a:rPr>
                <a:t>Roles</a:t>
              </a: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2" descr="darthvader-starwarsblog-793008715-x"/>
          <p:cNvPicPr>
            <a:picLocks noGrp="1" noChangeAspect="1" noChangeArrowheads="1"/>
          </p:cNvPicPr>
          <p:nvPr>
            <p:ph sz="half" idx="2"/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381375" y="933450"/>
            <a:ext cx="4581525" cy="3436144"/>
          </a:xfrm>
          <a:noFill/>
          <a:ln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Product owner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79858" y="818388"/>
            <a:ext cx="6906767" cy="3982212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nl-NL" b="1" dirty="0" smtClean="0"/>
              <a:t>What he is</a:t>
            </a:r>
          </a:p>
          <a:p>
            <a:pPr lvl="1"/>
            <a:r>
              <a:rPr lang="nl-NL" dirty="0" smtClean="0"/>
              <a:t>Owner of project vision</a:t>
            </a:r>
          </a:p>
          <a:p>
            <a:pPr lvl="1"/>
            <a:r>
              <a:rPr lang="nl-NL" dirty="0" smtClean="0"/>
              <a:t>Represents the customer</a:t>
            </a:r>
          </a:p>
          <a:p>
            <a:r>
              <a:rPr lang="nl-NL" b="1" dirty="0" smtClean="0"/>
              <a:t>What he can do</a:t>
            </a:r>
          </a:p>
          <a:p>
            <a:pPr lvl="1">
              <a:lnSpc>
                <a:spcPct val="90000"/>
              </a:lnSpc>
            </a:pPr>
            <a:r>
              <a:rPr lang="nl-NL" dirty="0" smtClean="0">
                <a:solidFill>
                  <a:schemeClr val="tx1"/>
                </a:solidFill>
              </a:rPr>
              <a:t>Define features</a:t>
            </a:r>
            <a:endParaRPr lang="nl-NL" sz="800" dirty="0" smtClean="0">
              <a:solidFill>
                <a:schemeClr val="tx1"/>
              </a:solidFill>
            </a:endParaRPr>
          </a:p>
          <a:p>
            <a:pPr lvl="1">
              <a:lnSpc>
                <a:spcPct val="90000"/>
              </a:lnSpc>
            </a:pPr>
            <a:r>
              <a:rPr lang="nl-NL" dirty="0" smtClean="0">
                <a:solidFill>
                  <a:schemeClr val="tx1"/>
                </a:solidFill>
              </a:rPr>
              <a:t>Prioritize features</a:t>
            </a:r>
            <a:endParaRPr lang="nl-NL" sz="800" dirty="0" smtClean="0">
              <a:solidFill>
                <a:schemeClr val="tx1"/>
              </a:solidFill>
            </a:endParaRPr>
          </a:p>
          <a:p>
            <a:pPr lvl="1">
              <a:lnSpc>
                <a:spcPct val="90000"/>
              </a:lnSpc>
            </a:pPr>
            <a:r>
              <a:rPr lang="nl-NL" dirty="0" smtClean="0">
                <a:solidFill>
                  <a:schemeClr val="tx1"/>
                </a:solidFill>
              </a:rPr>
              <a:t>Pick release dates</a:t>
            </a:r>
          </a:p>
          <a:p>
            <a:pPr lvl="1">
              <a:lnSpc>
                <a:spcPct val="90000"/>
              </a:lnSpc>
            </a:pPr>
            <a:r>
              <a:rPr lang="nl-NL" dirty="0" smtClean="0">
                <a:solidFill>
                  <a:schemeClr val="tx1"/>
                </a:solidFill>
              </a:rPr>
              <a:t>Give feedback</a:t>
            </a:r>
          </a:p>
          <a:p>
            <a:pPr lvl="1">
              <a:lnSpc>
                <a:spcPct val="90000"/>
              </a:lnSpc>
            </a:pPr>
            <a:r>
              <a:rPr lang="nl-NL" dirty="0" smtClean="0">
                <a:solidFill>
                  <a:schemeClr val="tx1"/>
                </a:solidFill>
              </a:rPr>
              <a:t>Manage stakeholders</a:t>
            </a:r>
          </a:p>
          <a:p>
            <a:pPr lvl="1">
              <a:lnSpc>
                <a:spcPct val="90000"/>
              </a:lnSpc>
            </a:pPr>
            <a:r>
              <a:rPr lang="nl-NL" dirty="0" smtClean="0">
                <a:solidFill>
                  <a:schemeClr val="tx1"/>
                </a:solidFill>
              </a:rPr>
              <a:t>Accept or reject results</a:t>
            </a:r>
          </a:p>
          <a:p>
            <a:endParaRPr lang="nl-NL" b="1" dirty="0" smtClean="0"/>
          </a:p>
          <a:p>
            <a:endParaRPr lang="en-US" dirty="0"/>
          </a:p>
        </p:txBody>
      </p:sp>
      <p:graphicFrame>
        <p:nvGraphicFramePr>
          <p:cNvPr id="7" name="Diagram 6"/>
          <p:cNvGraphicFramePr/>
          <p:nvPr/>
        </p:nvGraphicFramePr>
        <p:xfrm>
          <a:off x="273050" y="171450"/>
          <a:ext cx="8375650" cy="5039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1026" name="Picture 2" descr="C:\Users\wug\Documents\project\Training\HP Agile community\sm2.jpg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4356598" y="899534"/>
            <a:ext cx="2834776" cy="3777241"/>
          </a:xfrm>
          <a:prstGeom prst="rect">
            <a:avLst/>
          </a:prstGeom>
          <a:noFill/>
        </p:spPr>
      </p:pic>
      <p:sp>
        <p:nvSpPr>
          <p:cNvPr id="8" name="Rectangle 7"/>
          <p:cNvSpPr/>
          <p:nvPr/>
        </p:nvSpPr>
        <p:spPr>
          <a:xfrm rot="20329815">
            <a:off x="3715628" y="3041870"/>
            <a:ext cx="4177308" cy="646331"/>
          </a:xfrm>
          <a:prstGeom prst="rect">
            <a:avLst/>
          </a:prstGeom>
          <a:noFill/>
          <a:ln>
            <a:solidFill>
              <a:srgbClr val="0098F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lIns="91440" tIns="45720" rIns="91440" bIns="4572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pPr algn="ctr"/>
            <a:r>
              <a:rPr lang="en-US" sz="3600" b="1" dirty="0" smtClean="0">
                <a:ln w="11430"/>
                <a:solidFill>
                  <a:schemeClr val="accent1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Define Success</a:t>
            </a:r>
            <a:endParaRPr lang="en-US" sz="3600" b="1" dirty="0">
              <a:ln w="11430"/>
              <a:solidFill>
                <a:schemeClr val="accent1"/>
              </a:soli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Team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89382" y="857251"/>
            <a:ext cx="6897243" cy="3943350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nl-NL" b="1" dirty="0" smtClean="0"/>
              <a:t>What he is</a:t>
            </a:r>
          </a:p>
          <a:p>
            <a:pPr lvl="1"/>
            <a:r>
              <a:rPr lang="nl-NL" dirty="0" smtClean="0"/>
              <a:t>Typically 5-9 people</a:t>
            </a:r>
          </a:p>
          <a:p>
            <a:pPr lvl="1"/>
            <a:r>
              <a:rPr lang="nl-NL" dirty="0" smtClean="0"/>
              <a:t>Cross functional</a:t>
            </a:r>
          </a:p>
          <a:p>
            <a:pPr lvl="1"/>
            <a:r>
              <a:rPr lang="nl-NL" dirty="0" smtClean="0"/>
              <a:t>Full Time</a:t>
            </a:r>
          </a:p>
          <a:p>
            <a:pPr lvl="1"/>
            <a:r>
              <a:rPr lang="nl-NL" dirty="0" smtClean="0"/>
              <a:t>Self-Organized</a:t>
            </a:r>
          </a:p>
          <a:p>
            <a:r>
              <a:rPr lang="nl-NL" b="1" dirty="0" smtClean="0"/>
              <a:t>What he can do</a:t>
            </a:r>
          </a:p>
          <a:p>
            <a:pPr lvl="1"/>
            <a:r>
              <a:rPr lang="nl-NL" dirty="0" smtClean="0"/>
              <a:t>Define tasks</a:t>
            </a:r>
          </a:p>
          <a:p>
            <a:pPr lvl="1"/>
            <a:r>
              <a:rPr lang="nl-NL" dirty="0" smtClean="0"/>
              <a:t>Estimate effort</a:t>
            </a:r>
          </a:p>
          <a:p>
            <a:pPr lvl="1"/>
            <a:r>
              <a:rPr lang="nl-NL" dirty="0" smtClean="0"/>
              <a:t>Develop product</a:t>
            </a:r>
          </a:p>
          <a:p>
            <a:pPr lvl="1"/>
            <a:r>
              <a:rPr lang="nl-NL" dirty="0" smtClean="0"/>
              <a:t>Ensure quality</a:t>
            </a:r>
          </a:p>
          <a:p>
            <a:pPr lvl="1"/>
            <a:r>
              <a:rPr lang="nl-NL" dirty="0" smtClean="0"/>
              <a:t>Evolve processes</a:t>
            </a:r>
          </a:p>
          <a:p>
            <a:endParaRPr lang="en-US" dirty="0"/>
          </a:p>
        </p:txBody>
      </p:sp>
      <p:pic>
        <p:nvPicPr>
          <p:cNvPr id="2051" name="Picture 3" descr="C:\Users\wug\Documents\project\Training\HP Agile community\team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38650" y="933161"/>
            <a:ext cx="2819400" cy="3793152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 rot="1322079">
            <a:off x="3633056" y="2912668"/>
            <a:ext cx="4351755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lIns="91440" tIns="45720" rIns="91440" bIns="4572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pPr algn="ctr"/>
            <a:r>
              <a:rPr lang="en-US" sz="3600" b="1" dirty="0" smtClean="0">
                <a:ln w="11430"/>
                <a:solidFill>
                  <a:schemeClr val="accent1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Deliver Success</a:t>
            </a:r>
            <a:endParaRPr lang="en-US" sz="3600" b="1" dirty="0">
              <a:ln w="11430"/>
              <a:solidFill>
                <a:schemeClr val="accent1"/>
              </a:soli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</a:endParaRPr>
          </a:p>
        </p:txBody>
      </p:sp>
      <p:graphicFrame>
        <p:nvGraphicFramePr>
          <p:cNvPr id="6" name="Diagram 5"/>
          <p:cNvGraphicFramePr/>
          <p:nvPr/>
        </p:nvGraphicFramePr>
        <p:xfrm>
          <a:off x="273050" y="171450"/>
          <a:ext cx="8375650" cy="5039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  <p:bldP spid="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Scrum master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08432" y="904113"/>
            <a:ext cx="7078218" cy="3810762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nl-NL" b="1" dirty="0" smtClean="0"/>
              <a:t>What he is</a:t>
            </a:r>
          </a:p>
          <a:p>
            <a:pPr lvl="1"/>
            <a:r>
              <a:rPr lang="nl-NL" dirty="0" smtClean="0"/>
              <a:t>Servant leader</a:t>
            </a:r>
          </a:p>
          <a:p>
            <a:pPr lvl="1"/>
            <a:r>
              <a:rPr lang="nl-NL" dirty="0" smtClean="0"/>
              <a:t>Team protector</a:t>
            </a:r>
          </a:p>
          <a:p>
            <a:pPr lvl="1"/>
            <a:r>
              <a:rPr lang="nl-NL" dirty="0" smtClean="0"/>
              <a:t>Troubleshooter</a:t>
            </a:r>
          </a:p>
          <a:p>
            <a:pPr lvl="1"/>
            <a:r>
              <a:rPr lang="nl-NL" dirty="0" smtClean="0"/>
              <a:t>Scrum guide</a:t>
            </a:r>
          </a:p>
          <a:p>
            <a:r>
              <a:rPr lang="nl-NL" b="1" dirty="0" smtClean="0"/>
              <a:t>What he can do</a:t>
            </a:r>
          </a:p>
          <a:p>
            <a:pPr lvl="1">
              <a:lnSpc>
                <a:spcPct val="80000"/>
              </a:lnSpc>
            </a:pPr>
            <a:r>
              <a:rPr lang="nl-NL" dirty="0" smtClean="0"/>
              <a:t>Remove impediments</a:t>
            </a:r>
          </a:p>
          <a:p>
            <a:pPr lvl="1">
              <a:lnSpc>
                <a:spcPct val="80000"/>
              </a:lnSpc>
            </a:pPr>
            <a:r>
              <a:rPr lang="nl-NL" dirty="0" smtClean="0"/>
              <a:t>Prevent interruptions</a:t>
            </a:r>
          </a:p>
          <a:p>
            <a:pPr lvl="1">
              <a:lnSpc>
                <a:spcPct val="80000"/>
              </a:lnSpc>
            </a:pPr>
            <a:r>
              <a:rPr lang="nl-NL" dirty="0" smtClean="0"/>
              <a:t>Facilitate the team</a:t>
            </a:r>
          </a:p>
          <a:p>
            <a:pPr lvl="1">
              <a:lnSpc>
                <a:spcPct val="80000"/>
              </a:lnSpc>
            </a:pPr>
            <a:r>
              <a:rPr lang="nl-NL" dirty="0" smtClean="0"/>
              <a:t>Support the process</a:t>
            </a:r>
          </a:p>
          <a:p>
            <a:pPr lvl="1">
              <a:lnSpc>
                <a:spcPct val="80000"/>
              </a:lnSpc>
            </a:pPr>
            <a:r>
              <a:rPr lang="nl-NL" dirty="0" smtClean="0"/>
              <a:t>Manage management</a:t>
            </a:r>
          </a:p>
        </p:txBody>
      </p:sp>
      <p:pic>
        <p:nvPicPr>
          <p:cNvPr id="5" name="Content Placeholder 4" descr="yoda-metrojp-85740389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05125" y="914400"/>
            <a:ext cx="5019675" cy="3764756"/>
          </a:xfrm>
          <a:noFill/>
          <a:ln>
            <a:miter lim="800000"/>
            <a:headEnd/>
            <a:tailEnd/>
          </a:ln>
        </p:spPr>
      </p:pic>
      <p:pic>
        <p:nvPicPr>
          <p:cNvPr id="3074" name="Picture 2" descr="C:\Users\wug\Documents\project\Training\HP Agile community\sm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381500" y="995387"/>
            <a:ext cx="3009413" cy="3633763"/>
          </a:xfrm>
          <a:prstGeom prst="rect">
            <a:avLst/>
          </a:prstGeom>
          <a:noFill/>
        </p:spPr>
      </p:pic>
      <p:sp>
        <p:nvSpPr>
          <p:cNvPr id="8" name="Rectangle 7"/>
          <p:cNvSpPr/>
          <p:nvPr/>
        </p:nvSpPr>
        <p:spPr>
          <a:xfrm>
            <a:off x="3782304" y="3518119"/>
            <a:ext cx="4177308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lIns="91440" tIns="45720" rIns="91440" bIns="4572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pPr algn="ctr"/>
            <a:r>
              <a:rPr lang="en-US" sz="3600" b="1" dirty="0" smtClean="0">
                <a:ln w="11430"/>
                <a:solidFill>
                  <a:schemeClr val="accent1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Ensure Success</a:t>
            </a:r>
            <a:endParaRPr lang="en-US" sz="3600" b="1" dirty="0">
              <a:ln w="11430"/>
              <a:solidFill>
                <a:schemeClr val="accent1"/>
              </a:soli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</a:endParaRPr>
          </a:p>
        </p:txBody>
      </p:sp>
      <p:graphicFrame>
        <p:nvGraphicFramePr>
          <p:cNvPr id="7" name="Diagram 6"/>
          <p:cNvGraphicFramePr/>
          <p:nvPr/>
        </p:nvGraphicFramePr>
        <p:xfrm>
          <a:off x="273050" y="171450"/>
          <a:ext cx="8375650" cy="5039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  <p:bldP spid="8" grpId="0" uiExpand="1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7743825" cy="922337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nl-NL" b="1" dirty="0" smtClean="0"/>
              <a:t>Pigs and Chickens</a:t>
            </a:r>
          </a:p>
        </p:txBody>
      </p:sp>
      <p:pic>
        <p:nvPicPr>
          <p:cNvPr id="5" name="Picture 8" descr="pigs-chickens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82638" y="2366964"/>
            <a:ext cx="7065962" cy="2449370"/>
          </a:xfrm>
          <a:prstGeom prst="rect">
            <a:avLst/>
          </a:prstGeom>
          <a:noFill/>
          <a:ln>
            <a:miter lim="800000"/>
            <a:headEnd/>
            <a:tailEnd/>
          </a:ln>
        </p:spPr>
      </p:pic>
      <p:grpSp>
        <p:nvGrpSpPr>
          <p:cNvPr id="10" name="Group 9"/>
          <p:cNvGrpSpPr/>
          <p:nvPr/>
        </p:nvGrpSpPr>
        <p:grpSpPr>
          <a:xfrm>
            <a:off x="822325" y="628649"/>
            <a:ext cx="3095625" cy="1578969"/>
            <a:chOff x="927100" y="628649"/>
            <a:chExt cx="3095625" cy="1578969"/>
          </a:xfrm>
        </p:grpSpPr>
        <p:sp>
          <p:nvSpPr>
            <p:cNvPr id="6" name="Text Box 10"/>
            <p:cNvSpPr txBox="1">
              <a:spLocks noChangeArrowheads="1"/>
            </p:cNvSpPr>
            <p:nvPr/>
          </p:nvSpPr>
          <p:spPr bwMode="auto">
            <a:xfrm>
              <a:off x="927100" y="1284288"/>
              <a:ext cx="3095625" cy="923330"/>
            </a:xfrm>
            <a:prstGeom prst="rect">
              <a:avLst/>
            </a:prstGeom>
            <a:solidFill>
              <a:schemeClr val="accent1">
                <a:alpha val="74901"/>
              </a:schemeClr>
            </a:solidFill>
            <a:ln w="381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/>
              <a:r>
                <a:rPr lang="nl-NL" b="1" dirty="0">
                  <a:solidFill>
                    <a:schemeClr val="bg1"/>
                  </a:solidFill>
                </a:rPr>
                <a:t>Product Owner</a:t>
              </a:r>
            </a:p>
            <a:p>
              <a:pPr algn="ctr"/>
              <a:r>
                <a:rPr lang="nl-NL" b="1" dirty="0">
                  <a:solidFill>
                    <a:schemeClr val="bg1"/>
                  </a:solidFill>
                </a:rPr>
                <a:t>Scrum Master</a:t>
              </a:r>
            </a:p>
            <a:p>
              <a:pPr algn="ctr"/>
              <a:r>
                <a:rPr lang="nl-NL" b="1" dirty="0">
                  <a:solidFill>
                    <a:schemeClr val="bg1"/>
                  </a:solidFill>
                </a:rPr>
                <a:t>Team Members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7" name="Line 11"/>
            <p:cNvSpPr>
              <a:spLocks noChangeShapeType="1"/>
            </p:cNvSpPr>
            <p:nvPr/>
          </p:nvSpPr>
          <p:spPr bwMode="auto">
            <a:xfrm flipV="1">
              <a:off x="2409825" y="628649"/>
              <a:ext cx="428625" cy="647699"/>
            </a:xfrm>
            <a:prstGeom prst="line">
              <a:avLst/>
            </a:prstGeom>
            <a:noFill/>
            <a:ln w="635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697413" y="619124"/>
            <a:ext cx="3095625" cy="1559919"/>
            <a:chOff x="4849813" y="647699"/>
            <a:chExt cx="3095625" cy="1559919"/>
          </a:xfrm>
        </p:grpSpPr>
        <p:sp>
          <p:nvSpPr>
            <p:cNvPr id="8" name="Text Box 12"/>
            <p:cNvSpPr txBox="1">
              <a:spLocks noChangeArrowheads="1"/>
            </p:cNvSpPr>
            <p:nvPr/>
          </p:nvSpPr>
          <p:spPr bwMode="auto">
            <a:xfrm>
              <a:off x="4849813" y="1284288"/>
              <a:ext cx="3095625" cy="923330"/>
            </a:xfrm>
            <a:prstGeom prst="rect">
              <a:avLst/>
            </a:prstGeom>
            <a:solidFill>
              <a:schemeClr val="accent1">
                <a:alpha val="74901"/>
              </a:schemeClr>
            </a:solidFill>
            <a:ln w="381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/>
              <a:r>
                <a:rPr lang="nl-NL" b="1" dirty="0">
                  <a:solidFill>
                    <a:schemeClr val="bg1"/>
                  </a:solidFill>
                </a:rPr>
                <a:t>Users</a:t>
              </a:r>
            </a:p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Managers</a:t>
              </a:r>
            </a:p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Marketing</a:t>
              </a:r>
            </a:p>
          </p:txBody>
        </p:sp>
        <p:sp>
          <p:nvSpPr>
            <p:cNvPr id="9" name="Line 13"/>
            <p:cNvSpPr>
              <a:spLocks noChangeShapeType="1"/>
            </p:cNvSpPr>
            <p:nvPr/>
          </p:nvSpPr>
          <p:spPr bwMode="auto">
            <a:xfrm flipH="1" flipV="1">
              <a:off x="5676899" y="647699"/>
              <a:ext cx="619124" cy="619125"/>
            </a:xfrm>
            <a:prstGeom prst="line">
              <a:avLst/>
            </a:prstGeom>
            <a:noFill/>
            <a:ln w="635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Group 1"/>
          <p:cNvGrpSpPr>
            <a:grpSpLocks/>
          </p:cNvGrpSpPr>
          <p:nvPr/>
        </p:nvGrpSpPr>
        <p:grpSpPr bwMode="auto">
          <a:xfrm>
            <a:off x="458106" y="428625"/>
            <a:ext cx="3548743" cy="1752600"/>
            <a:chOff x="0" y="0"/>
            <a:chExt cx="2608" cy="1288"/>
          </a:xfrm>
        </p:grpSpPr>
        <p:sp>
          <p:nvSpPr>
            <p:cNvPr id="73" name="AutoShape 2"/>
            <p:cNvSpPr>
              <a:spLocks/>
            </p:cNvSpPr>
            <p:nvPr/>
          </p:nvSpPr>
          <p:spPr bwMode="auto">
            <a:xfrm>
              <a:off x="8" y="0"/>
              <a:ext cx="2600" cy="1288"/>
            </a:xfrm>
            <a:prstGeom prst="roundRect">
              <a:avLst>
                <a:gd name="adj" fmla="val 14903"/>
              </a:avLst>
            </a:prstGeom>
            <a:solidFill>
              <a:srgbClr val="E6E6E6"/>
            </a:solidFill>
            <a:ln w="25400">
              <a:solidFill>
                <a:srgbClr val="B3B3B3"/>
              </a:solidFill>
              <a:round/>
              <a:headEnd/>
              <a:tailEnd/>
            </a:ln>
            <a:effectLst>
              <a:outerShdw dist="63500" dir="2700000" algn="ctr" rotWithShape="0">
                <a:schemeClr val="bg2">
                  <a:alpha val="29999"/>
                </a:schemeClr>
              </a:outerShdw>
            </a:effectLst>
          </p:spPr>
          <p:txBody>
            <a:bodyPr/>
            <a:lstStyle/>
            <a:p>
              <a:endParaRPr lang="en-US"/>
            </a:p>
          </p:txBody>
        </p:sp>
        <p:sp>
          <p:nvSpPr>
            <p:cNvPr id="74" name="Rectangle 3"/>
            <p:cNvSpPr>
              <a:spLocks/>
            </p:cNvSpPr>
            <p:nvPr/>
          </p:nvSpPr>
          <p:spPr bwMode="auto">
            <a:xfrm>
              <a:off x="96" y="392"/>
              <a:ext cx="1768" cy="8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50800" tIns="50800" rIns="50800" bIns="50800"/>
            <a:lstStyle/>
            <a:p>
              <a:pPr algn="l">
                <a:buClr>
                  <a:srgbClr val="B3B3B3"/>
                </a:buClr>
                <a:buSzPct val="125000"/>
                <a:buFont typeface="Lucida Grande" charset="0"/>
                <a:buChar char="•"/>
                <a:tabLst>
                  <a:tab pos="1066800" algn="l"/>
                </a:tabLst>
              </a:pPr>
              <a:r>
                <a:rPr lang="en-US" dirty="0">
                  <a:solidFill>
                    <a:srgbClr val="B3B3B3"/>
                  </a:solidFill>
                </a:rPr>
                <a:t>Product owner</a:t>
              </a:r>
            </a:p>
            <a:p>
              <a:pPr algn="l">
                <a:buClr>
                  <a:srgbClr val="B3B3B3"/>
                </a:buClr>
                <a:buSzPct val="125000"/>
                <a:buFont typeface="Lucida Grande" charset="0"/>
                <a:buChar char="•"/>
                <a:tabLst>
                  <a:tab pos="1066800" algn="l"/>
                </a:tabLst>
              </a:pPr>
              <a:r>
                <a:rPr lang="en-US" dirty="0" err="1">
                  <a:solidFill>
                    <a:srgbClr val="B3B3B3"/>
                  </a:solidFill>
                </a:rPr>
                <a:t>ScrumMaster</a:t>
              </a:r>
              <a:endParaRPr lang="en-US" dirty="0">
                <a:solidFill>
                  <a:srgbClr val="B3B3B3"/>
                </a:solidFill>
              </a:endParaRPr>
            </a:p>
            <a:p>
              <a:pPr algn="l">
                <a:buClr>
                  <a:srgbClr val="B3B3B3"/>
                </a:buClr>
                <a:buSzPct val="125000"/>
                <a:buFont typeface="Lucida Grande" charset="0"/>
                <a:buChar char="•"/>
                <a:tabLst>
                  <a:tab pos="1066800" algn="l"/>
                </a:tabLst>
              </a:pPr>
              <a:r>
                <a:rPr lang="en-US" dirty="0">
                  <a:solidFill>
                    <a:srgbClr val="B3B3B3"/>
                  </a:solidFill>
                </a:rPr>
                <a:t>Team</a:t>
              </a:r>
            </a:p>
          </p:txBody>
        </p:sp>
        <p:sp>
          <p:nvSpPr>
            <p:cNvPr id="75" name="Rectangle 4"/>
            <p:cNvSpPr>
              <a:spLocks/>
            </p:cNvSpPr>
            <p:nvPr/>
          </p:nvSpPr>
          <p:spPr bwMode="auto">
            <a:xfrm>
              <a:off x="304" y="0"/>
              <a:ext cx="1200" cy="376"/>
            </a:xfrm>
            <a:prstGeom prst="rect">
              <a:avLst/>
            </a:prstGeom>
            <a:solidFill>
              <a:srgbClr val="B3B3B3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6" name="AutoShape 5"/>
            <p:cNvSpPr>
              <a:spLocks/>
            </p:cNvSpPr>
            <p:nvPr/>
          </p:nvSpPr>
          <p:spPr bwMode="auto">
            <a:xfrm rot="10800000">
              <a:off x="1432" y="88"/>
              <a:ext cx="312" cy="288"/>
            </a:xfrm>
            <a:custGeom>
              <a:avLst/>
              <a:gdLst>
                <a:gd name="T0" fmla="*/ 3 w 21600"/>
                <a:gd name="T1" fmla="*/ 0 h 21600"/>
                <a:gd name="T2" fmla="*/ 0 w 21600"/>
                <a:gd name="T3" fmla="*/ 3 h 21600"/>
                <a:gd name="T4" fmla="*/ 0 w 21600"/>
                <a:gd name="T5" fmla="*/ 4 h 21600"/>
                <a:gd name="T6" fmla="*/ 5 w 21600"/>
                <a:gd name="T7" fmla="*/ 4 h 21600"/>
                <a:gd name="T8" fmla="*/ 5 w 21600"/>
                <a:gd name="T9" fmla="*/ 0 h 21600"/>
                <a:gd name="T10" fmla="*/ 3 w 21600"/>
                <a:gd name="T11" fmla="*/ 0 h 21600"/>
                <a:gd name="T12" fmla="*/ 3 w 21600"/>
                <a:gd name="T13" fmla="*/ 0 h 21600"/>
                <a:gd name="T14" fmla="*/ 3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13734" y="65"/>
                  </a:moveTo>
                  <a:cubicBezTo>
                    <a:pt x="4547" y="550"/>
                    <a:pt x="111" y="6203"/>
                    <a:pt x="14" y="14130"/>
                  </a:cubicBezTo>
                  <a:cubicBezTo>
                    <a:pt x="9" y="16620"/>
                    <a:pt x="5" y="19110"/>
                    <a:pt x="0" y="21600"/>
                  </a:cubicBezTo>
                  <a:cubicBezTo>
                    <a:pt x="7200" y="21600"/>
                    <a:pt x="14400" y="21600"/>
                    <a:pt x="21600" y="21600"/>
                  </a:cubicBezTo>
                  <a:cubicBezTo>
                    <a:pt x="21600" y="14400"/>
                    <a:pt x="21600" y="7200"/>
                    <a:pt x="21600" y="0"/>
                  </a:cubicBezTo>
                  <a:cubicBezTo>
                    <a:pt x="18978" y="22"/>
                    <a:pt x="16356" y="43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</a:path>
              </a:pathLst>
            </a:custGeom>
            <a:solidFill>
              <a:srgbClr val="B3B3B3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7" name="AutoShape 6"/>
            <p:cNvSpPr>
              <a:spLocks/>
            </p:cNvSpPr>
            <p:nvPr/>
          </p:nvSpPr>
          <p:spPr bwMode="auto">
            <a:xfrm>
              <a:off x="0" y="0"/>
              <a:ext cx="312" cy="288"/>
            </a:xfrm>
            <a:custGeom>
              <a:avLst/>
              <a:gdLst>
                <a:gd name="T0" fmla="*/ 3 w 21600"/>
                <a:gd name="T1" fmla="*/ 0 h 21600"/>
                <a:gd name="T2" fmla="*/ 0 w 21600"/>
                <a:gd name="T3" fmla="*/ 3 h 21600"/>
                <a:gd name="T4" fmla="*/ 0 w 21600"/>
                <a:gd name="T5" fmla="*/ 4 h 21600"/>
                <a:gd name="T6" fmla="*/ 5 w 21600"/>
                <a:gd name="T7" fmla="*/ 4 h 21600"/>
                <a:gd name="T8" fmla="*/ 5 w 21600"/>
                <a:gd name="T9" fmla="*/ 0 h 21600"/>
                <a:gd name="T10" fmla="*/ 3 w 21600"/>
                <a:gd name="T11" fmla="*/ 0 h 21600"/>
                <a:gd name="T12" fmla="*/ 3 w 21600"/>
                <a:gd name="T13" fmla="*/ 0 h 21600"/>
                <a:gd name="T14" fmla="*/ 3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13734" y="65"/>
                  </a:moveTo>
                  <a:cubicBezTo>
                    <a:pt x="4547" y="550"/>
                    <a:pt x="111" y="6203"/>
                    <a:pt x="14" y="14130"/>
                  </a:cubicBezTo>
                  <a:cubicBezTo>
                    <a:pt x="9" y="16620"/>
                    <a:pt x="5" y="19110"/>
                    <a:pt x="0" y="21600"/>
                  </a:cubicBezTo>
                  <a:cubicBezTo>
                    <a:pt x="7200" y="21600"/>
                    <a:pt x="14400" y="21600"/>
                    <a:pt x="21600" y="21600"/>
                  </a:cubicBezTo>
                  <a:cubicBezTo>
                    <a:pt x="21600" y="14400"/>
                    <a:pt x="21600" y="7200"/>
                    <a:pt x="21600" y="0"/>
                  </a:cubicBezTo>
                  <a:cubicBezTo>
                    <a:pt x="18978" y="22"/>
                    <a:pt x="16356" y="43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</a:path>
              </a:pathLst>
            </a:custGeom>
            <a:solidFill>
              <a:srgbClr val="B3B3B3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8" name="Rectangle 7"/>
            <p:cNvSpPr>
              <a:spLocks/>
            </p:cNvSpPr>
            <p:nvPr/>
          </p:nvSpPr>
          <p:spPr bwMode="auto">
            <a:xfrm>
              <a:off x="0" y="216"/>
              <a:ext cx="392" cy="160"/>
            </a:xfrm>
            <a:prstGeom prst="rect">
              <a:avLst/>
            </a:prstGeom>
            <a:solidFill>
              <a:srgbClr val="B3B3B3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9" name="Rectangle 8"/>
            <p:cNvSpPr>
              <a:spLocks/>
            </p:cNvSpPr>
            <p:nvPr/>
          </p:nvSpPr>
          <p:spPr bwMode="auto">
            <a:xfrm>
              <a:off x="1352" y="0"/>
              <a:ext cx="392" cy="160"/>
            </a:xfrm>
            <a:prstGeom prst="rect">
              <a:avLst/>
            </a:prstGeom>
            <a:solidFill>
              <a:srgbClr val="B3B3B3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0" name="Rectangle 9"/>
            <p:cNvSpPr>
              <a:spLocks/>
            </p:cNvSpPr>
            <p:nvPr/>
          </p:nvSpPr>
          <p:spPr bwMode="auto">
            <a:xfrm>
              <a:off x="104" y="8"/>
              <a:ext cx="1336" cy="3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50800" tIns="50800" rIns="50800" bIns="50800"/>
            <a:lstStyle/>
            <a:p>
              <a:pPr algn="l">
                <a:tabLst>
                  <a:tab pos="1066800" algn="l"/>
                </a:tabLst>
              </a:pPr>
              <a:r>
                <a:rPr lang="en-US">
                  <a:solidFill>
                    <a:srgbClr val="FFFFFF"/>
                  </a:solidFill>
                </a:rPr>
                <a:t>Roles</a:t>
              </a:r>
            </a:p>
          </p:txBody>
        </p:sp>
      </p:grpSp>
      <p:grpSp>
        <p:nvGrpSpPr>
          <p:cNvPr id="99" name="Group 2"/>
          <p:cNvGrpSpPr>
            <a:grpSpLocks/>
          </p:cNvGrpSpPr>
          <p:nvPr/>
        </p:nvGrpSpPr>
        <p:grpSpPr bwMode="auto">
          <a:xfrm>
            <a:off x="2499770" y="2618191"/>
            <a:ext cx="3278729" cy="2001433"/>
            <a:chOff x="0" y="0"/>
            <a:chExt cx="2608" cy="1592"/>
          </a:xfrm>
        </p:grpSpPr>
        <p:sp>
          <p:nvSpPr>
            <p:cNvPr id="100" name="AutoShape 3"/>
            <p:cNvSpPr>
              <a:spLocks/>
            </p:cNvSpPr>
            <p:nvPr/>
          </p:nvSpPr>
          <p:spPr bwMode="auto">
            <a:xfrm>
              <a:off x="8" y="0"/>
              <a:ext cx="2600" cy="1592"/>
            </a:xfrm>
            <a:prstGeom prst="roundRect">
              <a:avLst>
                <a:gd name="adj" fmla="val 12060"/>
              </a:avLst>
            </a:prstGeom>
            <a:solidFill>
              <a:srgbClr val="E6E6E6"/>
            </a:solidFill>
            <a:ln w="25400">
              <a:solidFill>
                <a:srgbClr val="B3B3B3"/>
              </a:solidFill>
              <a:round/>
              <a:headEnd/>
              <a:tailEnd/>
            </a:ln>
            <a:effectLst>
              <a:outerShdw dist="63500" dir="2700000" algn="ctr" rotWithShape="0">
                <a:schemeClr val="bg2">
                  <a:alpha val="29999"/>
                </a:schemeClr>
              </a:outerShdw>
            </a:effectLst>
          </p:spPr>
          <p:txBody>
            <a:bodyPr/>
            <a:lstStyle/>
            <a:p>
              <a:endParaRPr lang="en-US"/>
            </a:p>
          </p:txBody>
        </p:sp>
        <p:sp>
          <p:nvSpPr>
            <p:cNvPr id="101" name="Rectangle 4"/>
            <p:cNvSpPr>
              <a:spLocks/>
            </p:cNvSpPr>
            <p:nvPr/>
          </p:nvSpPr>
          <p:spPr bwMode="auto">
            <a:xfrm>
              <a:off x="96" y="392"/>
              <a:ext cx="2320" cy="10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50800" tIns="50800" rIns="50800" bIns="50800"/>
            <a:lstStyle/>
            <a:p>
              <a:pPr algn="l">
                <a:buClr>
                  <a:srgbClr val="B3B3B3"/>
                </a:buClr>
                <a:buSzPct val="125000"/>
                <a:buFont typeface="Lucida Grande" charset="0"/>
                <a:buChar char="•"/>
                <a:tabLst>
                  <a:tab pos="1066800" algn="l"/>
                </a:tabLst>
              </a:pPr>
              <a:r>
                <a:rPr lang="en-US" dirty="0">
                  <a:solidFill>
                    <a:srgbClr val="B3B3B3"/>
                  </a:solidFill>
                </a:rPr>
                <a:t>Sprint planning</a:t>
              </a:r>
            </a:p>
            <a:p>
              <a:pPr algn="l">
                <a:buClr>
                  <a:srgbClr val="B3B3B3"/>
                </a:buClr>
                <a:buSzPct val="125000"/>
                <a:buFont typeface="Lucida Grande" charset="0"/>
                <a:buChar char="•"/>
                <a:tabLst>
                  <a:tab pos="1066800" algn="l"/>
                </a:tabLst>
              </a:pPr>
              <a:r>
                <a:rPr lang="en-US" dirty="0">
                  <a:solidFill>
                    <a:srgbClr val="B3B3B3"/>
                  </a:solidFill>
                </a:rPr>
                <a:t>Sprint review</a:t>
              </a:r>
            </a:p>
            <a:p>
              <a:pPr algn="l">
                <a:buClr>
                  <a:srgbClr val="B3B3B3"/>
                </a:buClr>
                <a:buSzPct val="125000"/>
                <a:buFont typeface="Lucida Grande" charset="0"/>
                <a:buChar char="•"/>
                <a:tabLst>
                  <a:tab pos="1066800" algn="l"/>
                </a:tabLst>
              </a:pPr>
              <a:r>
                <a:rPr lang="en-US" dirty="0">
                  <a:solidFill>
                    <a:srgbClr val="B3B3B3"/>
                  </a:solidFill>
                </a:rPr>
                <a:t>Sprint retrospective</a:t>
              </a:r>
            </a:p>
            <a:p>
              <a:pPr algn="l">
                <a:buClr>
                  <a:srgbClr val="B3B3B3"/>
                </a:buClr>
                <a:buSzPct val="125000"/>
                <a:buFont typeface="Lucida Grande" charset="0"/>
                <a:buChar char="•"/>
                <a:tabLst>
                  <a:tab pos="1066800" algn="l"/>
                </a:tabLst>
              </a:pPr>
              <a:r>
                <a:rPr lang="en-US" dirty="0">
                  <a:solidFill>
                    <a:srgbClr val="B3B3B3"/>
                  </a:solidFill>
                </a:rPr>
                <a:t>Daily scrum meeting</a:t>
              </a:r>
            </a:p>
          </p:txBody>
        </p:sp>
        <p:sp>
          <p:nvSpPr>
            <p:cNvPr id="102" name="Rectangle 5"/>
            <p:cNvSpPr>
              <a:spLocks/>
            </p:cNvSpPr>
            <p:nvPr/>
          </p:nvSpPr>
          <p:spPr bwMode="auto">
            <a:xfrm>
              <a:off x="304" y="0"/>
              <a:ext cx="1200" cy="376"/>
            </a:xfrm>
            <a:prstGeom prst="rect">
              <a:avLst/>
            </a:prstGeom>
            <a:solidFill>
              <a:srgbClr val="B3B3B3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3" name="AutoShape 6"/>
            <p:cNvSpPr>
              <a:spLocks/>
            </p:cNvSpPr>
            <p:nvPr/>
          </p:nvSpPr>
          <p:spPr bwMode="auto">
            <a:xfrm rot="10800000">
              <a:off x="1432" y="88"/>
              <a:ext cx="312" cy="288"/>
            </a:xfrm>
            <a:custGeom>
              <a:avLst/>
              <a:gdLst>
                <a:gd name="T0" fmla="*/ 3 w 21600"/>
                <a:gd name="T1" fmla="*/ 0 h 21600"/>
                <a:gd name="T2" fmla="*/ 0 w 21600"/>
                <a:gd name="T3" fmla="*/ 3 h 21600"/>
                <a:gd name="T4" fmla="*/ 0 w 21600"/>
                <a:gd name="T5" fmla="*/ 4 h 21600"/>
                <a:gd name="T6" fmla="*/ 5 w 21600"/>
                <a:gd name="T7" fmla="*/ 4 h 21600"/>
                <a:gd name="T8" fmla="*/ 5 w 21600"/>
                <a:gd name="T9" fmla="*/ 0 h 21600"/>
                <a:gd name="T10" fmla="*/ 3 w 21600"/>
                <a:gd name="T11" fmla="*/ 0 h 21600"/>
                <a:gd name="T12" fmla="*/ 3 w 21600"/>
                <a:gd name="T13" fmla="*/ 0 h 21600"/>
                <a:gd name="T14" fmla="*/ 3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13734" y="65"/>
                  </a:moveTo>
                  <a:cubicBezTo>
                    <a:pt x="4547" y="550"/>
                    <a:pt x="111" y="6203"/>
                    <a:pt x="14" y="14130"/>
                  </a:cubicBezTo>
                  <a:cubicBezTo>
                    <a:pt x="9" y="16620"/>
                    <a:pt x="5" y="19110"/>
                    <a:pt x="0" y="21600"/>
                  </a:cubicBezTo>
                  <a:cubicBezTo>
                    <a:pt x="7200" y="21600"/>
                    <a:pt x="14400" y="21600"/>
                    <a:pt x="21600" y="21600"/>
                  </a:cubicBezTo>
                  <a:cubicBezTo>
                    <a:pt x="21600" y="14400"/>
                    <a:pt x="21600" y="7200"/>
                    <a:pt x="21600" y="0"/>
                  </a:cubicBezTo>
                  <a:cubicBezTo>
                    <a:pt x="18978" y="22"/>
                    <a:pt x="16356" y="43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</a:path>
              </a:pathLst>
            </a:custGeom>
            <a:solidFill>
              <a:srgbClr val="B3B3B3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4" name="AutoShape 7"/>
            <p:cNvSpPr>
              <a:spLocks/>
            </p:cNvSpPr>
            <p:nvPr/>
          </p:nvSpPr>
          <p:spPr bwMode="auto">
            <a:xfrm>
              <a:off x="0" y="0"/>
              <a:ext cx="312" cy="288"/>
            </a:xfrm>
            <a:custGeom>
              <a:avLst/>
              <a:gdLst>
                <a:gd name="T0" fmla="*/ 3 w 21600"/>
                <a:gd name="T1" fmla="*/ 0 h 21600"/>
                <a:gd name="T2" fmla="*/ 0 w 21600"/>
                <a:gd name="T3" fmla="*/ 3 h 21600"/>
                <a:gd name="T4" fmla="*/ 0 w 21600"/>
                <a:gd name="T5" fmla="*/ 4 h 21600"/>
                <a:gd name="T6" fmla="*/ 5 w 21600"/>
                <a:gd name="T7" fmla="*/ 4 h 21600"/>
                <a:gd name="T8" fmla="*/ 5 w 21600"/>
                <a:gd name="T9" fmla="*/ 0 h 21600"/>
                <a:gd name="T10" fmla="*/ 3 w 21600"/>
                <a:gd name="T11" fmla="*/ 0 h 21600"/>
                <a:gd name="T12" fmla="*/ 3 w 21600"/>
                <a:gd name="T13" fmla="*/ 0 h 21600"/>
                <a:gd name="T14" fmla="*/ 3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13734" y="65"/>
                  </a:moveTo>
                  <a:cubicBezTo>
                    <a:pt x="4547" y="550"/>
                    <a:pt x="111" y="6203"/>
                    <a:pt x="14" y="14130"/>
                  </a:cubicBezTo>
                  <a:cubicBezTo>
                    <a:pt x="9" y="16620"/>
                    <a:pt x="5" y="19110"/>
                    <a:pt x="0" y="21600"/>
                  </a:cubicBezTo>
                  <a:cubicBezTo>
                    <a:pt x="7200" y="21600"/>
                    <a:pt x="14400" y="21600"/>
                    <a:pt x="21600" y="21600"/>
                  </a:cubicBezTo>
                  <a:cubicBezTo>
                    <a:pt x="21600" y="14400"/>
                    <a:pt x="21600" y="7200"/>
                    <a:pt x="21600" y="0"/>
                  </a:cubicBezTo>
                  <a:cubicBezTo>
                    <a:pt x="18978" y="22"/>
                    <a:pt x="16356" y="43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</a:path>
              </a:pathLst>
            </a:custGeom>
            <a:solidFill>
              <a:srgbClr val="B3B3B3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5" name="Rectangle 8"/>
            <p:cNvSpPr>
              <a:spLocks/>
            </p:cNvSpPr>
            <p:nvPr/>
          </p:nvSpPr>
          <p:spPr bwMode="auto">
            <a:xfrm>
              <a:off x="0" y="216"/>
              <a:ext cx="392" cy="160"/>
            </a:xfrm>
            <a:prstGeom prst="rect">
              <a:avLst/>
            </a:prstGeom>
            <a:solidFill>
              <a:srgbClr val="B3B3B3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6" name="Rectangle 9"/>
            <p:cNvSpPr>
              <a:spLocks/>
            </p:cNvSpPr>
            <p:nvPr/>
          </p:nvSpPr>
          <p:spPr bwMode="auto">
            <a:xfrm>
              <a:off x="1352" y="0"/>
              <a:ext cx="392" cy="160"/>
            </a:xfrm>
            <a:prstGeom prst="rect">
              <a:avLst/>
            </a:prstGeom>
            <a:solidFill>
              <a:srgbClr val="B3B3B3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7" name="Rectangle 10"/>
            <p:cNvSpPr>
              <a:spLocks/>
            </p:cNvSpPr>
            <p:nvPr/>
          </p:nvSpPr>
          <p:spPr bwMode="auto">
            <a:xfrm>
              <a:off x="104" y="8"/>
              <a:ext cx="1640" cy="352"/>
            </a:xfrm>
            <a:prstGeom prst="rect">
              <a:avLst/>
            </a:prstGeom>
            <a:solidFill>
              <a:srgbClr val="B3B3B3"/>
            </a:solidFill>
            <a:ln w="9525">
              <a:noFill/>
              <a:miter lim="800000"/>
              <a:headEnd/>
              <a:tailEnd/>
            </a:ln>
          </p:spPr>
          <p:txBody>
            <a:bodyPr lIns="50800" tIns="50800" rIns="50800" bIns="50800"/>
            <a:lstStyle/>
            <a:p>
              <a:pPr algn="l">
                <a:tabLst>
                  <a:tab pos="1066800" algn="l"/>
                </a:tabLst>
              </a:pPr>
              <a:r>
                <a:rPr lang="en-US">
                  <a:solidFill>
                    <a:srgbClr val="FFFFFF"/>
                  </a:solidFill>
                </a:rPr>
                <a:t>Ceremonies</a:t>
              </a:r>
            </a:p>
          </p:txBody>
        </p:sp>
      </p:grpSp>
      <p:grpSp>
        <p:nvGrpSpPr>
          <p:cNvPr id="108" name="Group 20"/>
          <p:cNvGrpSpPr>
            <a:grpSpLocks/>
          </p:cNvGrpSpPr>
          <p:nvPr/>
        </p:nvGrpSpPr>
        <p:grpSpPr bwMode="auto">
          <a:xfrm>
            <a:off x="4562474" y="447674"/>
            <a:ext cx="3390901" cy="1704715"/>
            <a:chOff x="0" y="0"/>
            <a:chExt cx="2608" cy="1288"/>
          </a:xfrm>
        </p:grpSpPr>
        <p:sp>
          <p:nvSpPr>
            <p:cNvPr id="109" name="AutoShape 21"/>
            <p:cNvSpPr>
              <a:spLocks/>
            </p:cNvSpPr>
            <p:nvPr/>
          </p:nvSpPr>
          <p:spPr bwMode="auto">
            <a:xfrm>
              <a:off x="8" y="0"/>
              <a:ext cx="2600" cy="1288"/>
            </a:xfrm>
            <a:prstGeom prst="roundRect">
              <a:avLst>
                <a:gd name="adj" fmla="val 14903"/>
              </a:avLst>
            </a:prstGeom>
            <a:blipFill dpi="0" rotWithShape="0">
              <a:blip r:embed="rId2" cstate="print"/>
              <a:srcRect/>
              <a:tile tx="0" ty="0" sx="100000" sy="100000" flip="none" algn="tl"/>
            </a:blipFill>
            <a:ln w="25400">
              <a:solidFill>
                <a:srgbClr val="003C83"/>
              </a:solidFill>
              <a:round/>
              <a:headEnd/>
              <a:tailEnd/>
            </a:ln>
            <a:effectLst>
              <a:outerShdw dist="63500" dir="2700000" algn="ctr" rotWithShape="0">
                <a:schemeClr val="bg2">
                  <a:alpha val="29999"/>
                </a:schemeClr>
              </a:outerShdw>
            </a:effectLst>
          </p:spPr>
          <p:txBody>
            <a:bodyPr/>
            <a:lstStyle/>
            <a:p>
              <a:endParaRPr lang="en-US"/>
            </a:p>
          </p:txBody>
        </p:sp>
        <p:sp>
          <p:nvSpPr>
            <p:cNvPr id="110" name="Rectangle 22"/>
            <p:cNvSpPr>
              <a:spLocks/>
            </p:cNvSpPr>
            <p:nvPr/>
          </p:nvSpPr>
          <p:spPr bwMode="auto">
            <a:xfrm>
              <a:off x="96" y="392"/>
              <a:ext cx="2376" cy="8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50800" tIns="50800" rIns="50800" bIns="50800"/>
            <a:lstStyle/>
            <a:p>
              <a:pPr algn="l">
                <a:buClr>
                  <a:srgbClr val="FFFFFF"/>
                </a:buClr>
                <a:buSzPct val="125000"/>
                <a:buFont typeface="Gill Sans" charset="0"/>
                <a:buChar char="•"/>
                <a:tabLst>
                  <a:tab pos="1066800" algn="l"/>
                </a:tabLst>
              </a:pPr>
              <a:r>
                <a:rPr lang="en-US" dirty="0">
                  <a:solidFill>
                    <a:srgbClr val="FFFFFF"/>
                  </a:solidFill>
                </a:rPr>
                <a:t>Product backlog</a:t>
              </a:r>
            </a:p>
            <a:p>
              <a:pPr algn="l">
                <a:buClr>
                  <a:srgbClr val="FFFFFF"/>
                </a:buClr>
                <a:buSzPct val="125000"/>
                <a:buFont typeface="Gill Sans" charset="0"/>
                <a:buChar char="•"/>
                <a:tabLst>
                  <a:tab pos="1066800" algn="l"/>
                </a:tabLst>
              </a:pPr>
              <a:r>
                <a:rPr lang="en-US" dirty="0">
                  <a:solidFill>
                    <a:srgbClr val="FFFFFF"/>
                  </a:solidFill>
                </a:rPr>
                <a:t>Sprint backlog</a:t>
              </a:r>
            </a:p>
            <a:p>
              <a:pPr algn="l">
                <a:buClr>
                  <a:srgbClr val="FFFFFF"/>
                </a:buClr>
                <a:buSzPct val="125000"/>
                <a:buFont typeface="Gill Sans" charset="0"/>
                <a:buChar char="•"/>
                <a:tabLst>
                  <a:tab pos="1066800" algn="l"/>
                </a:tabLst>
              </a:pPr>
              <a:r>
                <a:rPr lang="en-US" err="1">
                  <a:solidFill>
                    <a:srgbClr val="FFFFFF"/>
                  </a:solidFill>
                </a:rPr>
                <a:t>Burndown</a:t>
              </a:r>
              <a:r>
                <a:rPr lang="en-US">
                  <a:solidFill>
                    <a:srgbClr val="FFFFFF"/>
                  </a:solidFill>
                </a:rPr>
                <a:t> </a:t>
              </a:r>
              <a:r>
                <a:rPr lang="en-US" smtClean="0">
                  <a:solidFill>
                    <a:srgbClr val="FFFFFF"/>
                  </a:solidFill>
                </a:rPr>
                <a:t>charts</a:t>
              </a:r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111" name="Rectangle 23"/>
            <p:cNvSpPr>
              <a:spLocks/>
            </p:cNvSpPr>
            <p:nvPr/>
          </p:nvSpPr>
          <p:spPr bwMode="auto">
            <a:xfrm>
              <a:off x="304" y="0"/>
              <a:ext cx="1200" cy="376"/>
            </a:xfrm>
            <a:prstGeom prst="rect">
              <a:avLst/>
            </a:prstGeom>
            <a:solidFill>
              <a:srgbClr val="003C83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2" name="AutoShape 24"/>
            <p:cNvSpPr>
              <a:spLocks/>
            </p:cNvSpPr>
            <p:nvPr/>
          </p:nvSpPr>
          <p:spPr bwMode="auto">
            <a:xfrm rot="10800000">
              <a:off x="1432" y="88"/>
              <a:ext cx="312" cy="288"/>
            </a:xfrm>
            <a:custGeom>
              <a:avLst/>
              <a:gdLst>
                <a:gd name="T0" fmla="*/ 3 w 21600"/>
                <a:gd name="T1" fmla="*/ 0 h 21600"/>
                <a:gd name="T2" fmla="*/ 0 w 21600"/>
                <a:gd name="T3" fmla="*/ 3 h 21600"/>
                <a:gd name="T4" fmla="*/ 0 w 21600"/>
                <a:gd name="T5" fmla="*/ 4 h 21600"/>
                <a:gd name="T6" fmla="*/ 5 w 21600"/>
                <a:gd name="T7" fmla="*/ 4 h 21600"/>
                <a:gd name="T8" fmla="*/ 5 w 21600"/>
                <a:gd name="T9" fmla="*/ 0 h 21600"/>
                <a:gd name="T10" fmla="*/ 3 w 21600"/>
                <a:gd name="T11" fmla="*/ 0 h 21600"/>
                <a:gd name="T12" fmla="*/ 3 w 21600"/>
                <a:gd name="T13" fmla="*/ 0 h 21600"/>
                <a:gd name="T14" fmla="*/ 3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13734" y="65"/>
                  </a:moveTo>
                  <a:cubicBezTo>
                    <a:pt x="4547" y="550"/>
                    <a:pt x="111" y="6203"/>
                    <a:pt x="14" y="14130"/>
                  </a:cubicBezTo>
                  <a:cubicBezTo>
                    <a:pt x="9" y="16620"/>
                    <a:pt x="5" y="19110"/>
                    <a:pt x="0" y="21600"/>
                  </a:cubicBezTo>
                  <a:cubicBezTo>
                    <a:pt x="7200" y="21600"/>
                    <a:pt x="14400" y="21600"/>
                    <a:pt x="21600" y="21600"/>
                  </a:cubicBezTo>
                  <a:cubicBezTo>
                    <a:pt x="21600" y="14400"/>
                    <a:pt x="21600" y="7200"/>
                    <a:pt x="21600" y="0"/>
                  </a:cubicBezTo>
                  <a:cubicBezTo>
                    <a:pt x="18978" y="22"/>
                    <a:pt x="16356" y="43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</a:path>
              </a:pathLst>
            </a:custGeom>
            <a:solidFill>
              <a:srgbClr val="003C83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3" name="AutoShape 25"/>
            <p:cNvSpPr>
              <a:spLocks/>
            </p:cNvSpPr>
            <p:nvPr/>
          </p:nvSpPr>
          <p:spPr bwMode="auto">
            <a:xfrm>
              <a:off x="0" y="0"/>
              <a:ext cx="312" cy="288"/>
            </a:xfrm>
            <a:custGeom>
              <a:avLst/>
              <a:gdLst>
                <a:gd name="T0" fmla="*/ 3 w 21600"/>
                <a:gd name="T1" fmla="*/ 0 h 21600"/>
                <a:gd name="T2" fmla="*/ 0 w 21600"/>
                <a:gd name="T3" fmla="*/ 3 h 21600"/>
                <a:gd name="T4" fmla="*/ 0 w 21600"/>
                <a:gd name="T5" fmla="*/ 4 h 21600"/>
                <a:gd name="T6" fmla="*/ 5 w 21600"/>
                <a:gd name="T7" fmla="*/ 4 h 21600"/>
                <a:gd name="T8" fmla="*/ 5 w 21600"/>
                <a:gd name="T9" fmla="*/ 0 h 21600"/>
                <a:gd name="T10" fmla="*/ 3 w 21600"/>
                <a:gd name="T11" fmla="*/ 0 h 21600"/>
                <a:gd name="T12" fmla="*/ 3 w 21600"/>
                <a:gd name="T13" fmla="*/ 0 h 21600"/>
                <a:gd name="T14" fmla="*/ 3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13734" y="65"/>
                  </a:moveTo>
                  <a:cubicBezTo>
                    <a:pt x="4547" y="550"/>
                    <a:pt x="111" y="6203"/>
                    <a:pt x="14" y="14130"/>
                  </a:cubicBezTo>
                  <a:cubicBezTo>
                    <a:pt x="9" y="16620"/>
                    <a:pt x="5" y="19110"/>
                    <a:pt x="0" y="21600"/>
                  </a:cubicBezTo>
                  <a:cubicBezTo>
                    <a:pt x="7200" y="21600"/>
                    <a:pt x="14400" y="21600"/>
                    <a:pt x="21600" y="21600"/>
                  </a:cubicBezTo>
                  <a:cubicBezTo>
                    <a:pt x="21600" y="14400"/>
                    <a:pt x="21600" y="7200"/>
                    <a:pt x="21600" y="0"/>
                  </a:cubicBezTo>
                  <a:cubicBezTo>
                    <a:pt x="18978" y="22"/>
                    <a:pt x="16356" y="43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</a:path>
              </a:pathLst>
            </a:custGeom>
            <a:solidFill>
              <a:srgbClr val="003C83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4" name="Rectangle 26"/>
            <p:cNvSpPr>
              <a:spLocks/>
            </p:cNvSpPr>
            <p:nvPr/>
          </p:nvSpPr>
          <p:spPr bwMode="auto">
            <a:xfrm>
              <a:off x="0" y="216"/>
              <a:ext cx="392" cy="160"/>
            </a:xfrm>
            <a:prstGeom prst="rect">
              <a:avLst/>
            </a:prstGeom>
            <a:solidFill>
              <a:srgbClr val="003C83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5" name="Rectangle 27"/>
            <p:cNvSpPr>
              <a:spLocks/>
            </p:cNvSpPr>
            <p:nvPr/>
          </p:nvSpPr>
          <p:spPr bwMode="auto">
            <a:xfrm>
              <a:off x="1352" y="0"/>
              <a:ext cx="392" cy="160"/>
            </a:xfrm>
            <a:prstGeom prst="rect">
              <a:avLst/>
            </a:prstGeom>
            <a:solidFill>
              <a:srgbClr val="003C83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6" name="Rectangle 28"/>
            <p:cNvSpPr>
              <a:spLocks/>
            </p:cNvSpPr>
            <p:nvPr/>
          </p:nvSpPr>
          <p:spPr bwMode="auto">
            <a:xfrm>
              <a:off x="104" y="8"/>
              <a:ext cx="1336" cy="3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50800" tIns="50800" rIns="50800" bIns="50800"/>
            <a:lstStyle/>
            <a:p>
              <a:pPr algn="l">
                <a:tabLst>
                  <a:tab pos="1066800" algn="l"/>
                </a:tabLst>
              </a:pPr>
              <a:r>
                <a:rPr lang="en-US">
                  <a:solidFill>
                    <a:srgbClr val="FFFFFF"/>
                  </a:solidFill>
                </a:rPr>
                <a:t>Artifacts</a:t>
              </a: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476119" y="2454783"/>
            <a:ext cx="4315206" cy="1107568"/>
          </a:xfrm>
        </p:spPr>
        <p:txBody>
          <a:bodyPr/>
          <a:lstStyle/>
          <a:p>
            <a:r>
              <a:rPr lang="en-US" sz="5400" dirty="0" smtClean="0"/>
              <a:t>Why Agile</a:t>
            </a:r>
            <a:endParaRPr lang="en-US" sz="54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Product BackLog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33374" y="933449"/>
            <a:ext cx="3752851" cy="3467101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marL="0" indent="0">
              <a:lnSpc>
                <a:spcPct val="90000"/>
              </a:lnSpc>
            </a:pPr>
            <a:endParaRPr lang="en-US" sz="1600" dirty="0" smtClean="0"/>
          </a:p>
          <a:p>
            <a:pPr marL="0" indent="0">
              <a:lnSpc>
                <a:spcPct val="90000"/>
              </a:lnSpc>
            </a:pPr>
            <a:r>
              <a:rPr lang="en-US" sz="1600" dirty="0" smtClean="0"/>
              <a:t>The requirements</a:t>
            </a:r>
          </a:p>
          <a:p>
            <a:pPr marL="0" indent="0">
              <a:lnSpc>
                <a:spcPct val="90000"/>
              </a:lnSpc>
            </a:pPr>
            <a:r>
              <a:rPr lang="en-US" sz="1600" dirty="0" smtClean="0"/>
              <a:t>A list of all desired work on the project</a:t>
            </a:r>
          </a:p>
          <a:p>
            <a:pPr marL="0" indent="0">
              <a:lnSpc>
                <a:spcPct val="90000"/>
              </a:lnSpc>
            </a:pPr>
            <a:r>
              <a:rPr lang="en-US" sz="1600" dirty="0" smtClean="0"/>
              <a:t>Ideally expressed such that each item has value to the users or customers of the product </a:t>
            </a:r>
          </a:p>
          <a:p>
            <a:pPr marL="0" indent="0">
              <a:lnSpc>
                <a:spcPct val="90000"/>
              </a:lnSpc>
            </a:pPr>
            <a:r>
              <a:rPr lang="en-US" sz="1600" dirty="0" smtClean="0"/>
              <a:t>Prioritized by the product owner</a:t>
            </a:r>
          </a:p>
          <a:p>
            <a:pPr marL="0" indent="0">
              <a:lnSpc>
                <a:spcPct val="90000"/>
              </a:lnSpc>
            </a:pPr>
            <a:r>
              <a:rPr lang="en-US" sz="1600" dirty="0" smtClean="0"/>
              <a:t>Reprioritized at the start of each sprint</a:t>
            </a:r>
          </a:p>
          <a:p>
            <a:endParaRPr lang="en-US" sz="1800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343399" y="2635250"/>
            <a:ext cx="3832225" cy="1860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Down Arrow 4"/>
          <p:cNvSpPr/>
          <p:nvPr/>
        </p:nvSpPr>
        <p:spPr>
          <a:xfrm>
            <a:off x="4781550" y="3314700"/>
            <a:ext cx="95250" cy="495300"/>
          </a:xfrm>
          <a:prstGeom prst="downArrow">
            <a:avLst/>
          </a:prstGeom>
          <a:gradFill flip="none" rotWithShape="1">
            <a:gsLst>
              <a:gs pos="0">
                <a:srgbClr val="00A4E6"/>
              </a:gs>
              <a:gs pos="100000">
                <a:srgbClr val="1742DB"/>
              </a:gs>
            </a:gsLst>
            <a:lin ang="54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tlCol="0" anchor="ctr"/>
          <a:lstStyle/>
          <a:p>
            <a:pPr algn="ctr">
              <a:lnSpc>
                <a:spcPct val="85000"/>
              </a:lnSpc>
            </a:pPr>
            <a:endParaRPr lang="en-US" sz="2000" dirty="0" smtClean="0">
              <a:solidFill>
                <a:prstClr val="white"/>
              </a:solidFill>
              <a:latin typeface="+mj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276725" y="3019425"/>
            <a:ext cx="14957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rgbClr val="000000"/>
                </a:solidFill>
                <a:latin typeface="+mj-lt"/>
              </a:rPr>
              <a:t>Product Backlog</a:t>
            </a:r>
          </a:p>
        </p:txBody>
      </p:sp>
      <p:sp>
        <p:nvSpPr>
          <p:cNvPr id="8" name="Rectangle 7"/>
          <p:cNvSpPr/>
          <p:nvPr/>
        </p:nvSpPr>
        <p:spPr>
          <a:xfrm>
            <a:off x="5777164" y="986135"/>
            <a:ext cx="1693156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n-US" sz="2000" b="1" dirty="0" smtClean="0">
                <a:solidFill>
                  <a:srgbClr val="EB5F01"/>
                </a:solidFill>
              </a:rPr>
              <a:t>Ordered</a:t>
            </a:r>
          </a:p>
          <a:p>
            <a:pPr>
              <a:buFont typeface="Wingdings" pitchFamily="2" charset="2"/>
              <a:buChar char="ü"/>
            </a:pPr>
            <a:r>
              <a:rPr lang="en-US" sz="2000" b="1" dirty="0" smtClean="0">
                <a:solidFill>
                  <a:srgbClr val="EB5F01"/>
                </a:solidFill>
              </a:rPr>
              <a:t>Valued</a:t>
            </a:r>
          </a:p>
          <a:p>
            <a:pPr>
              <a:buFont typeface="Wingdings" pitchFamily="2" charset="2"/>
              <a:buChar char="ü"/>
            </a:pPr>
            <a:r>
              <a:rPr lang="en-US" sz="2000" b="1" dirty="0" smtClean="0">
                <a:solidFill>
                  <a:srgbClr val="EB5F01"/>
                </a:solidFill>
              </a:rPr>
              <a:t>Estimated</a:t>
            </a:r>
            <a:endParaRPr lang="en-US" sz="2000" b="1" dirty="0">
              <a:solidFill>
                <a:srgbClr val="EB5F01"/>
              </a:solidFill>
            </a:endParaRPr>
          </a:p>
        </p:txBody>
      </p:sp>
      <p:graphicFrame>
        <p:nvGraphicFramePr>
          <p:cNvPr id="9" name="Diagram 8"/>
          <p:cNvGraphicFramePr/>
          <p:nvPr/>
        </p:nvGraphicFramePr>
        <p:xfrm>
          <a:off x="273050" y="171450"/>
          <a:ext cx="8375650" cy="5039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Product backlog</a:t>
            </a:r>
            <a:endParaRPr lang="en-US" dirty="0"/>
          </a:p>
        </p:txBody>
      </p:sp>
      <p:graphicFrame>
        <p:nvGraphicFramePr>
          <p:cNvPr id="4" name="Group 2"/>
          <p:cNvGraphicFramePr>
            <a:graphicFrameLocks noGrp="1"/>
          </p:cNvGraphicFramePr>
          <p:nvPr/>
        </p:nvGraphicFramePr>
        <p:xfrm>
          <a:off x="1454151" y="1146176"/>
          <a:ext cx="5222874" cy="3434029"/>
        </p:xfrm>
        <a:graphic>
          <a:graphicData uri="http://schemas.openxmlformats.org/drawingml/2006/table">
            <a:tbl>
              <a:tblPr/>
              <a:tblGrid>
                <a:gridCol w="3920664"/>
                <a:gridCol w="1302210"/>
              </a:tblGrid>
              <a:tr h="4362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5F7BAE"/>
                        </a:buClr>
                        <a:buSzPct val="150000"/>
                        <a:buFont typeface="Lucida Grande" charset="0"/>
                        <a:buNone/>
                        <a:tabLst>
                          <a:tab pos="1066800" algn="l"/>
                        </a:tabLst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Gill Sans" charset="0"/>
                          <a:ea typeface="ヒラギノ角ゴ Pro W3" charset="-128"/>
                          <a:sym typeface="Gill Sans" charset="0"/>
                        </a:rPr>
                        <a:t>Backlog item</a:t>
                      </a:r>
                    </a:p>
                  </a:txBody>
                  <a:tcPr marL="34858" marR="34858" marT="34858" marB="34858" anchor="ctr" horzOverflow="overflow">
                    <a:lnL w="25400" cap="flat" cmpd="sng" algn="ctr">
                      <a:solidFill>
                        <a:srgbClr val="003C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3C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3C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3C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C88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5F7BAE"/>
                        </a:buClr>
                        <a:buSzPct val="150000"/>
                        <a:buFont typeface="Lucida Grande" charset="0"/>
                        <a:buNone/>
                        <a:tabLst>
                          <a:tab pos="1066800" algn="l"/>
                        </a:tabLst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Gill Sans" charset="0"/>
                          <a:ea typeface="ヒラギノ角ゴ Pro W3" charset="-128"/>
                          <a:sym typeface="Gill Sans" charset="0"/>
                        </a:rPr>
                        <a:t>Estimate</a:t>
                      </a:r>
                    </a:p>
                  </a:txBody>
                  <a:tcPr marL="34858" marR="34858" marT="34858" marB="34858" anchor="ctr" horzOverflow="overflow">
                    <a:lnL w="25400" cap="flat" cmpd="sng" algn="ctr">
                      <a:solidFill>
                        <a:srgbClr val="003C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3C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3C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3C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C88DC"/>
                    </a:solidFill>
                  </a:tcPr>
                </a:tc>
              </a:tr>
              <a:tr h="320693">
                <a:tc>
                  <a:txBody>
                    <a:bodyPr/>
                    <a:lstStyle/>
                    <a:p>
                      <a:pPr marL="11430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5F7BAE"/>
                        </a:buClr>
                        <a:buSzPct val="150000"/>
                        <a:buFont typeface="Lucida Grande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 W3" charset="-128"/>
                          <a:sym typeface="Gill Sans" charset="0"/>
                        </a:rPr>
                        <a:t>Allow a guest to make a reservation</a:t>
                      </a:r>
                    </a:p>
                  </a:txBody>
                  <a:tcPr marL="34858" marR="34858" marT="34858" marB="34858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3C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5F7BAE"/>
                        </a:buClr>
                        <a:buSzPct val="150000"/>
                        <a:buFont typeface="Lucida Grande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 W3" charset="-128"/>
                          <a:sym typeface="Gill Sans" charset="0"/>
                        </a:rPr>
                        <a:t>3</a:t>
                      </a:r>
                    </a:p>
                  </a:txBody>
                  <a:tcPr marL="34858" marR="34858" marT="34858" marB="34858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3C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</a:tr>
              <a:tr h="571669">
                <a:tc>
                  <a:txBody>
                    <a:bodyPr/>
                    <a:lstStyle/>
                    <a:p>
                      <a:pPr marL="11430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5F7BAE"/>
                        </a:buClr>
                        <a:buSzPct val="150000"/>
                        <a:buFont typeface="Lucida Grande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 W3" charset="-128"/>
                          <a:sym typeface="Gill Sans" charset="0"/>
                        </a:rPr>
                        <a:t>As a guest, I want to cancel a reservation.</a:t>
                      </a:r>
                    </a:p>
                  </a:txBody>
                  <a:tcPr marL="34858" marR="34858" marT="34858" marB="34858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5F7BAE"/>
                        </a:buClr>
                        <a:buSzPct val="150000"/>
                        <a:buFont typeface="Lucida Grande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 W3" charset="-128"/>
                          <a:sym typeface="Gill Sans" charset="0"/>
                        </a:rPr>
                        <a:t>5</a:t>
                      </a:r>
                    </a:p>
                  </a:txBody>
                  <a:tcPr marL="34858" marR="34858" marT="34858" marB="34858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</a:tr>
              <a:tr h="571669">
                <a:tc>
                  <a:txBody>
                    <a:bodyPr/>
                    <a:lstStyle/>
                    <a:p>
                      <a:pPr marL="11430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5F7BAE"/>
                        </a:buClr>
                        <a:buSzPct val="150000"/>
                        <a:buFont typeface="Lucida Grande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 W3" charset="-128"/>
                          <a:sym typeface="Gill Sans" charset="0"/>
                        </a:rPr>
                        <a:t>As a guest, I want to change the dates of a reservation.</a:t>
                      </a:r>
                    </a:p>
                  </a:txBody>
                  <a:tcPr marL="34858" marR="34858" marT="34858" marB="34858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5F7BAE"/>
                        </a:buClr>
                        <a:buSzPct val="150000"/>
                        <a:buFont typeface="Lucida Grande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 W3" charset="-128"/>
                          <a:sym typeface="Gill Sans" charset="0"/>
                        </a:rPr>
                        <a:t>3</a:t>
                      </a:r>
                    </a:p>
                  </a:txBody>
                  <a:tcPr marL="34858" marR="34858" marT="34858" marB="34858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</a:tr>
              <a:tr h="571669">
                <a:tc>
                  <a:txBody>
                    <a:bodyPr/>
                    <a:lstStyle/>
                    <a:p>
                      <a:pPr marL="11430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5F7BAE"/>
                        </a:buClr>
                        <a:buSzPct val="150000"/>
                        <a:buFont typeface="Lucida Grande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 W3" charset="-128"/>
                          <a:sym typeface="Gill Sans" charset="0"/>
                        </a:rPr>
                        <a:t>As a hotel employee, I can run </a:t>
                      </a:r>
                      <a:r>
                        <a:rPr kumimoji="0" lang="en-US" sz="16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 W3" charset="-128"/>
                          <a:sym typeface="Gill Sans" charset="0"/>
                        </a:rPr>
                        <a:t>RevPAR</a:t>
                      </a: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 W3" charset="-128"/>
                          <a:sym typeface="Gill Sans" charset="0"/>
                        </a:rPr>
                        <a:t> reports (revenue-per-available-room)</a:t>
                      </a:r>
                    </a:p>
                  </a:txBody>
                  <a:tcPr marL="34858" marR="34858" marT="34858" marB="34858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5F7BAE"/>
                        </a:buClr>
                        <a:buSzPct val="150000"/>
                        <a:buFont typeface="Lucida Grande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 W3" charset="-128"/>
                          <a:sym typeface="Gill Sans" charset="0"/>
                        </a:rPr>
                        <a:t>8</a:t>
                      </a:r>
                    </a:p>
                  </a:txBody>
                  <a:tcPr marL="34858" marR="34858" marT="34858" marB="34858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</a:tr>
              <a:tr h="320693">
                <a:tc>
                  <a:txBody>
                    <a:bodyPr/>
                    <a:lstStyle/>
                    <a:p>
                      <a:pPr marL="11430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5F7BAE"/>
                        </a:buClr>
                        <a:buSzPct val="150000"/>
                        <a:buFont typeface="Lucida Grande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 W3" charset="-128"/>
                          <a:sym typeface="Gill Sans" charset="0"/>
                        </a:rPr>
                        <a:t>Improve exception handling</a:t>
                      </a:r>
                    </a:p>
                  </a:txBody>
                  <a:tcPr marL="34858" marR="34858" marT="34858" marB="34858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5F7BAE"/>
                        </a:buClr>
                        <a:buSzPct val="150000"/>
                        <a:buFont typeface="Lucida Grande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 W3" charset="-128"/>
                          <a:sym typeface="Gill Sans" charset="0"/>
                        </a:rPr>
                        <a:t>8</a:t>
                      </a:r>
                    </a:p>
                  </a:txBody>
                  <a:tcPr marL="34858" marR="34858" marT="34858" marB="34858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</a:tr>
              <a:tr h="320693">
                <a:tc>
                  <a:txBody>
                    <a:bodyPr/>
                    <a:lstStyle/>
                    <a:p>
                      <a:pPr marL="11430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5F7BAE"/>
                        </a:buClr>
                        <a:buSzPct val="150000"/>
                        <a:buFont typeface="Lucida Grande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 W3" charset="-128"/>
                          <a:sym typeface="Gill Sans" charset="0"/>
                        </a:rPr>
                        <a:t>...</a:t>
                      </a:r>
                    </a:p>
                  </a:txBody>
                  <a:tcPr marL="34858" marR="34858" marT="34858" marB="34858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5F7BAE"/>
                        </a:buClr>
                        <a:buSzPct val="150000"/>
                        <a:buFont typeface="Lucida Grande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 W3" charset="-128"/>
                          <a:sym typeface="Gill Sans" charset="0"/>
                        </a:rPr>
                        <a:t>30</a:t>
                      </a:r>
                    </a:p>
                  </a:txBody>
                  <a:tcPr marL="34858" marR="34858" marT="34858" marB="34858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</a:tr>
              <a:tr h="320693">
                <a:tc>
                  <a:txBody>
                    <a:bodyPr/>
                    <a:lstStyle/>
                    <a:p>
                      <a:pPr marL="11430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5F7BAE"/>
                        </a:buClr>
                        <a:buSzPct val="150000"/>
                        <a:buFont typeface="Lucida Grande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 W3" charset="-128"/>
                          <a:sym typeface="Gill Sans" charset="0"/>
                        </a:rPr>
                        <a:t>...</a:t>
                      </a:r>
                    </a:p>
                  </a:txBody>
                  <a:tcPr marL="34858" marR="34858" marT="34858" marB="34858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5F7BAE"/>
                        </a:buClr>
                        <a:buSzPct val="150000"/>
                        <a:buFont typeface="Lucida Grande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 W3" charset="-128"/>
                          <a:sym typeface="Gill Sans" charset="0"/>
                        </a:rPr>
                        <a:t>50</a:t>
                      </a:r>
                    </a:p>
                  </a:txBody>
                  <a:tcPr marL="34858" marR="34858" marT="34858" marB="34858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" name="Diagram 4"/>
          <p:cNvGraphicFramePr/>
          <p:nvPr/>
        </p:nvGraphicFramePr>
        <p:xfrm>
          <a:off x="273050" y="171450"/>
          <a:ext cx="8375650" cy="5039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Sprint Backlog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47675" y="942974"/>
            <a:ext cx="4115943" cy="3618357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marL="0" indent="0">
              <a:lnSpc>
                <a:spcPct val="90000"/>
              </a:lnSpc>
            </a:pPr>
            <a:r>
              <a:rPr lang="en-US" sz="1600" dirty="0" smtClean="0"/>
              <a:t>Individuals sign up for work of their own choosing</a:t>
            </a:r>
          </a:p>
          <a:p>
            <a:pPr marL="0" indent="0">
              <a:lnSpc>
                <a:spcPct val="90000"/>
              </a:lnSpc>
              <a:spcBef>
                <a:spcPts val="1400"/>
              </a:spcBef>
            </a:pPr>
            <a:r>
              <a:rPr lang="en-US" sz="1600" dirty="0" smtClean="0"/>
              <a:t>Estimated work remaining is updated daily</a:t>
            </a:r>
          </a:p>
          <a:p>
            <a:pPr marL="0" indent="0">
              <a:lnSpc>
                <a:spcPct val="90000"/>
              </a:lnSpc>
              <a:spcBef>
                <a:spcPts val="1400"/>
              </a:spcBef>
            </a:pPr>
            <a:r>
              <a:rPr lang="en-US" sz="1600" dirty="0" smtClean="0"/>
              <a:t>Any team member can add, delete or change the sprint backlog</a:t>
            </a:r>
          </a:p>
          <a:p>
            <a:pPr marL="0" indent="0">
              <a:lnSpc>
                <a:spcPct val="90000"/>
              </a:lnSpc>
              <a:spcBef>
                <a:spcPts val="1400"/>
              </a:spcBef>
            </a:pPr>
            <a:r>
              <a:rPr lang="en-US" sz="1600" dirty="0" smtClean="0"/>
              <a:t>Work for the sprint emerges</a:t>
            </a:r>
          </a:p>
          <a:p>
            <a:pPr marL="0" indent="0">
              <a:lnSpc>
                <a:spcPct val="90000"/>
              </a:lnSpc>
              <a:spcBef>
                <a:spcPts val="1400"/>
              </a:spcBef>
            </a:pPr>
            <a:r>
              <a:rPr lang="en-US" sz="1600" dirty="0" smtClean="0"/>
              <a:t>If work is unclear, define a sprint backlog item with a larger amount of time and break it down later</a:t>
            </a:r>
          </a:p>
          <a:p>
            <a:pPr marL="0" indent="0">
              <a:lnSpc>
                <a:spcPct val="90000"/>
              </a:lnSpc>
              <a:spcBef>
                <a:spcPts val="1400"/>
              </a:spcBef>
            </a:pPr>
            <a:r>
              <a:rPr lang="en-US" sz="1600" dirty="0" smtClean="0"/>
              <a:t>Update work remaining as more becomes known</a:t>
            </a:r>
          </a:p>
          <a:p>
            <a:endParaRPr lang="en-US" sz="1600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19654" y="2533649"/>
            <a:ext cx="3394070" cy="164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Down Arrow 4"/>
          <p:cNvSpPr/>
          <p:nvPr/>
        </p:nvSpPr>
        <p:spPr>
          <a:xfrm>
            <a:off x="6076950" y="2895600"/>
            <a:ext cx="95250" cy="495300"/>
          </a:xfrm>
          <a:prstGeom prst="downArrow">
            <a:avLst/>
          </a:prstGeom>
          <a:gradFill flip="none" rotWithShape="1">
            <a:gsLst>
              <a:gs pos="0">
                <a:srgbClr val="00A4E6"/>
              </a:gs>
              <a:gs pos="100000">
                <a:srgbClr val="1742DB"/>
              </a:gs>
            </a:gsLst>
            <a:lin ang="54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tlCol="0" anchor="ctr"/>
          <a:lstStyle/>
          <a:p>
            <a:pPr algn="ctr">
              <a:lnSpc>
                <a:spcPct val="85000"/>
              </a:lnSpc>
            </a:pPr>
            <a:endParaRPr lang="en-US" sz="2000" dirty="0" smtClean="0">
              <a:solidFill>
                <a:prstClr val="white"/>
              </a:solidFill>
              <a:latin typeface="+mj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43525" y="2590800"/>
            <a:ext cx="13615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rgbClr val="000000"/>
                </a:solidFill>
                <a:latin typeface="+mj-lt"/>
              </a:rPr>
              <a:t>Sprint Backlog</a:t>
            </a:r>
          </a:p>
        </p:txBody>
      </p:sp>
      <p:sp>
        <p:nvSpPr>
          <p:cNvPr id="8" name="Rectangle 7"/>
          <p:cNvSpPr/>
          <p:nvPr/>
        </p:nvSpPr>
        <p:spPr>
          <a:xfrm>
            <a:off x="5777164" y="986135"/>
            <a:ext cx="2693558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n-US" sz="2000" b="1" dirty="0" smtClean="0">
                <a:solidFill>
                  <a:srgbClr val="EB5F01"/>
                </a:solidFill>
              </a:rPr>
              <a:t>Assignable</a:t>
            </a:r>
          </a:p>
          <a:p>
            <a:pPr>
              <a:buFont typeface="Wingdings" pitchFamily="2" charset="2"/>
              <a:buChar char="ü"/>
            </a:pPr>
            <a:r>
              <a:rPr lang="en-US" sz="2000" b="1" dirty="0" smtClean="0">
                <a:solidFill>
                  <a:srgbClr val="EB5F01"/>
                </a:solidFill>
              </a:rPr>
              <a:t>Small (1-16hours)</a:t>
            </a:r>
          </a:p>
          <a:p>
            <a:pPr>
              <a:buFont typeface="Wingdings" pitchFamily="2" charset="2"/>
              <a:buChar char="ü"/>
            </a:pPr>
            <a:r>
              <a:rPr lang="en-US" sz="2000" b="1" dirty="0" smtClean="0">
                <a:solidFill>
                  <a:srgbClr val="EB5F01"/>
                </a:solidFill>
              </a:rPr>
              <a:t>Team Estimated</a:t>
            </a:r>
            <a:endParaRPr lang="en-US" sz="2000" b="1" dirty="0">
              <a:solidFill>
                <a:srgbClr val="EB5F01"/>
              </a:solidFill>
            </a:endParaRPr>
          </a:p>
        </p:txBody>
      </p:sp>
      <p:graphicFrame>
        <p:nvGraphicFramePr>
          <p:cNvPr id="9" name="Diagram 8"/>
          <p:cNvGraphicFramePr/>
          <p:nvPr/>
        </p:nvGraphicFramePr>
        <p:xfrm>
          <a:off x="273050" y="171450"/>
          <a:ext cx="8375650" cy="5039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Board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600074" y="1171575"/>
            <a:ext cx="2571751" cy="2807494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/>
          <a:p>
            <a:r>
              <a:rPr lang="en-US" dirty="0" smtClean="0"/>
              <a:t>Visible</a:t>
            </a:r>
          </a:p>
          <a:p>
            <a:r>
              <a:rPr lang="en-US" dirty="0" smtClean="0"/>
              <a:t>Editable</a:t>
            </a:r>
          </a:p>
          <a:p>
            <a:r>
              <a:rPr lang="en-US" dirty="0" smtClean="0"/>
              <a:t>Update Daily</a:t>
            </a:r>
          </a:p>
          <a:p>
            <a:r>
              <a:rPr lang="en-US" dirty="0" smtClean="0"/>
              <a:t>Own By team</a:t>
            </a:r>
            <a:endParaRPr lang="en-US" dirty="0"/>
          </a:p>
        </p:txBody>
      </p:sp>
      <p:pic>
        <p:nvPicPr>
          <p:cNvPr id="6" name="Taskboard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 cstate="print"/>
          <a:stretch>
            <a:fillRect/>
          </a:stretch>
        </p:blipFill>
        <p:spPr>
          <a:xfrm>
            <a:off x="4000500" y="1171575"/>
            <a:ext cx="3743325" cy="2807494"/>
          </a:xfrm>
          <a:prstGeom prst="rect">
            <a:avLst/>
          </a:prstGeom>
        </p:spPr>
      </p:pic>
      <p:graphicFrame>
        <p:nvGraphicFramePr>
          <p:cNvPr id="5" name="Diagram 4"/>
          <p:cNvGraphicFramePr/>
          <p:nvPr/>
        </p:nvGraphicFramePr>
        <p:xfrm>
          <a:off x="273050" y="171450"/>
          <a:ext cx="8375650" cy="5039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1895475" y="996950"/>
          <a:ext cx="5019675" cy="171885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{B301B821-A1FF-4177-AEE7-76D212191A09}</a:tableStyleId>
              </a:tblPr>
              <a:tblGrid>
                <a:gridCol w="2408385"/>
                <a:gridCol w="2611290"/>
              </a:tblGrid>
              <a:tr h="343467">
                <a:tc>
                  <a:txBody>
                    <a:bodyPr/>
                    <a:lstStyle/>
                    <a:p>
                      <a:r>
                        <a:rPr lang="en-US" sz="1700" dirty="0" smtClean="0"/>
                        <a:t>Product Backlog</a:t>
                      </a:r>
                      <a:endParaRPr lang="en-US" sz="1700" dirty="0"/>
                    </a:p>
                  </a:txBody>
                  <a:tcPr marL="84690" marR="84690" marT="42345" marB="42345"/>
                </a:tc>
                <a:tc>
                  <a:txBody>
                    <a:bodyPr/>
                    <a:lstStyle/>
                    <a:p>
                      <a:r>
                        <a:rPr lang="en-US" sz="1700" dirty="0" smtClean="0"/>
                        <a:t>Sprint Backlog</a:t>
                      </a:r>
                      <a:endParaRPr lang="en-US" sz="1700" dirty="0"/>
                    </a:p>
                  </a:txBody>
                  <a:tcPr marL="84690" marR="84690" marT="42345" marB="42345"/>
                </a:tc>
              </a:tr>
              <a:tr h="343467">
                <a:tc>
                  <a:txBody>
                    <a:bodyPr/>
                    <a:lstStyle/>
                    <a:p>
                      <a:r>
                        <a:rPr lang="en-US" sz="1700" dirty="0" smtClean="0"/>
                        <a:t>Large</a:t>
                      </a:r>
                      <a:endParaRPr lang="en-US" sz="1700" dirty="0"/>
                    </a:p>
                  </a:txBody>
                  <a:tcPr marL="84690" marR="84690" marT="42345" marB="42345"/>
                </a:tc>
                <a:tc>
                  <a:txBody>
                    <a:bodyPr/>
                    <a:lstStyle/>
                    <a:p>
                      <a:r>
                        <a:rPr lang="en-US" sz="1700" dirty="0" smtClean="0"/>
                        <a:t>Small</a:t>
                      </a:r>
                      <a:endParaRPr lang="en-US" sz="1700" dirty="0"/>
                    </a:p>
                  </a:txBody>
                  <a:tcPr marL="84690" marR="84690" marT="42345" marB="42345"/>
                </a:tc>
              </a:tr>
              <a:tr h="343467">
                <a:tc>
                  <a:txBody>
                    <a:bodyPr/>
                    <a:lstStyle/>
                    <a:p>
                      <a:r>
                        <a:rPr lang="en-US" sz="1700" dirty="0" smtClean="0"/>
                        <a:t>More Business</a:t>
                      </a:r>
                      <a:endParaRPr lang="en-US" sz="1700" dirty="0"/>
                    </a:p>
                  </a:txBody>
                  <a:tcPr marL="84690" marR="84690" marT="42345" marB="42345"/>
                </a:tc>
                <a:tc>
                  <a:txBody>
                    <a:bodyPr/>
                    <a:lstStyle/>
                    <a:p>
                      <a:r>
                        <a:rPr lang="en-US" sz="1700" dirty="0" smtClean="0"/>
                        <a:t>More Technical</a:t>
                      </a:r>
                      <a:endParaRPr lang="en-US" sz="1700" dirty="0"/>
                    </a:p>
                  </a:txBody>
                  <a:tcPr marL="84690" marR="84690" marT="42345" marB="42345"/>
                </a:tc>
              </a:tr>
              <a:tr h="343467">
                <a:tc>
                  <a:txBody>
                    <a:bodyPr/>
                    <a:lstStyle/>
                    <a:p>
                      <a:r>
                        <a:rPr lang="en-US" sz="1700" dirty="0" smtClean="0"/>
                        <a:t>Product Owner</a:t>
                      </a:r>
                      <a:endParaRPr lang="en-US" sz="1700" dirty="0"/>
                    </a:p>
                  </a:txBody>
                  <a:tcPr marL="84690" marR="84690" marT="42345" marB="42345"/>
                </a:tc>
                <a:tc>
                  <a:txBody>
                    <a:bodyPr/>
                    <a:lstStyle/>
                    <a:p>
                      <a:r>
                        <a:rPr lang="en-US" sz="1700" dirty="0" smtClean="0"/>
                        <a:t>Team</a:t>
                      </a:r>
                      <a:endParaRPr lang="en-US" sz="1700" dirty="0"/>
                    </a:p>
                  </a:txBody>
                  <a:tcPr marL="84690" marR="84690" marT="42345" marB="42345"/>
                </a:tc>
              </a:tr>
              <a:tr h="343467">
                <a:tc>
                  <a:txBody>
                    <a:bodyPr/>
                    <a:lstStyle/>
                    <a:p>
                      <a:r>
                        <a:rPr lang="en-US" sz="1700" dirty="0" smtClean="0"/>
                        <a:t>User Story</a:t>
                      </a:r>
                      <a:endParaRPr lang="en-US" sz="1700" dirty="0"/>
                    </a:p>
                  </a:txBody>
                  <a:tcPr marL="84690" marR="84690" marT="42345" marB="42345"/>
                </a:tc>
                <a:tc>
                  <a:txBody>
                    <a:bodyPr/>
                    <a:lstStyle/>
                    <a:p>
                      <a:r>
                        <a:rPr lang="en-US" sz="1700" dirty="0" smtClean="0"/>
                        <a:t>Task</a:t>
                      </a:r>
                      <a:endParaRPr lang="en-US" sz="1700" dirty="0"/>
                    </a:p>
                  </a:txBody>
                  <a:tcPr marL="84690" marR="84690" marT="42345" marB="42345"/>
                </a:tc>
              </a:tr>
            </a:tbl>
          </a:graphicData>
        </a:graphic>
      </p:graphicFrame>
      <p:sp>
        <p:nvSpPr>
          <p:cNvPr id="5" name="Line 3"/>
          <p:cNvSpPr>
            <a:spLocks noChangeShapeType="1"/>
          </p:cNvSpPr>
          <p:nvPr/>
        </p:nvSpPr>
        <p:spPr bwMode="auto">
          <a:xfrm flipH="1">
            <a:off x="3841749" y="3959225"/>
            <a:ext cx="462890" cy="0"/>
          </a:xfrm>
          <a:prstGeom prst="line">
            <a:avLst/>
          </a:prstGeom>
          <a:noFill/>
          <a:ln w="50800">
            <a:solidFill>
              <a:srgbClr val="577AB1">
                <a:alpha val="50195"/>
              </a:srgbClr>
            </a:solidFill>
            <a:round/>
            <a:headEnd type="stealth" w="med" len="med"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" name="Rectangle 4"/>
          <p:cNvSpPr>
            <a:spLocks/>
          </p:cNvSpPr>
          <p:nvPr/>
        </p:nvSpPr>
        <p:spPr bwMode="auto">
          <a:xfrm>
            <a:off x="960438" y="3394075"/>
            <a:ext cx="2820987" cy="1130300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152400" tIns="152400" rIns="152400" bIns="152400"/>
          <a:lstStyle/>
          <a:p>
            <a:pPr algn="l">
              <a:lnSpc>
                <a:spcPct val="90000"/>
              </a:lnSpc>
              <a:tabLst>
                <a:tab pos="457200" algn="l"/>
              </a:tabLst>
            </a:pPr>
            <a:r>
              <a:rPr lang="en-US" dirty="0">
                <a:solidFill>
                  <a:schemeClr val="tx1"/>
                </a:solidFill>
                <a:latin typeface="Comic Sans MS" charset="0"/>
                <a:sym typeface="Comic Sans MS" charset="0"/>
              </a:rPr>
              <a:t>As a vacation planner, I want to see photos of the hotels.</a:t>
            </a:r>
          </a:p>
          <a:p>
            <a:pPr algn="l">
              <a:lnSpc>
                <a:spcPct val="90000"/>
              </a:lnSpc>
              <a:tabLst>
                <a:tab pos="457200" algn="l"/>
              </a:tabLst>
            </a:pPr>
            <a:endParaRPr lang="en-US" dirty="0">
              <a:solidFill>
                <a:schemeClr val="tx1"/>
              </a:solidFill>
              <a:latin typeface="Comic Sans MS" charset="0"/>
              <a:sym typeface="Comic Sans MS" charset="0"/>
            </a:endParaRPr>
          </a:p>
        </p:txBody>
      </p:sp>
      <p:grpSp>
        <p:nvGrpSpPr>
          <p:cNvPr id="7" name="Group 5"/>
          <p:cNvGrpSpPr>
            <a:grpSpLocks/>
          </p:cNvGrpSpPr>
          <p:nvPr/>
        </p:nvGrpSpPr>
        <p:grpSpPr bwMode="auto">
          <a:xfrm>
            <a:off x="4318293" y="3321438"/>
            <a:ext cx="3453342" cy="1346200"/>
            <a:chOff x="-173" y="194"/>
            <a:chExt cx="2855" cy="1440"/>
          </a:xfrm>
        </p:grpSpPr>
        <p:sp>
          <p:nvSpPr>
            <p:cNvPr id="8" name="AutoShape 6"/>
            <p:cNvSpPr>
              <a:spLocks/>
            </p:cNvSpPr>
            <p:nvPr/>
          </p:nvSpPr>
          <p:spPr bwMode="auto">
            <a:xfrm>
              <a:off x="-173" y="194"/>
              <a:ext cx="2848" cy="1440"/>
            </a:xfrm>
            <a:prstGeom prst="roundRect">
              <a:avLst>
                <a:gd name="adj" fmla="val 13333"/>
              </a:avLst>
            </a:prstGeom>
            <a:ln>
              <a:headEnd/>
              <a:tailEnd/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9" name="Rectangle 7"/>
            <p:cNvSpPr>
              <a:spLocks/>
            </p:cNvSpPr>
            <p:nvPr/>
          </p:nvSpPr>
          <p:spPr bwMode="auto">
            <a:xfrm>
              <a:off x="-78" y="282"/>
              <a:ext cx="2760" cy="12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50800" tIns="50800" rIns="50800" bIns="50800"/>
            <a:lstStyle/>
            <a:p>
              <a:pPr algn="l">
                <a:tabLst>
                  <a:tab pos="1066800" algn="l"/>
                </a:tabLst>
              </a:pPr>
              <a:r>
                <a:rPr lang="en-US" sz="1400" dirty="0">
                  <a:solidFill>
                    <a:srgbClr val="FFFFFF"/>
                  </a:solidFill>
                </a:rPr>
                <a:t>Code the middle tier (8 hours)</a:t>
              </a:r>
            </a:p>
            <a:p>
              <a:pPr algn="l">
                <a:tabLst>
                  <a:tab pos="1066800" algn="l"/>
                </a:tabLst>
              </a:pPr>
              <a:r>
                <a:rPr lang="en-US" sz="1400" dirty="0">
                  <a:solidFill>
                    <a:srgbClr val="FFFFFF"/>
                  </a:solidFill>
                </a:rPr>
                <a:t>Code the user interface (4)</a:t>
              </a:r>
            </a:p>
            <a:p>
              <a:pPr algn="l">
                <a:tabLst>
                  <a:tab pos="1066800" algn="l"/>
                </a:tabLst>
              </a:pPr>
              <a:r>
                <a:rPr lang="en-US" sz="1400" dirty="0">
                  <a:solidFill>
                    <a:srgbClr val="FFFFFF"/>
                  </a:solidFill>
                </a:rPr>
                <a:t>Write test fixtures (4)</a:t>
              </a:r>
              <a:endParaRPr lang="en-US" sz="1400" i="1" dirty="0">
                <a:solidFill>
                  <a:srgbClr val="FFFFFF"/>
                </a:solidFill>
              </a:endParaRPr>
            </a:p>
            <a:p>
              <a:pPr algn="l">
                <a:tabLst>
                  <a:tab pos="1066800" algn="l"/>
                </a:tabLst>
              </a:pPr>
              <a:r>
                <a:rPr lang="en-US" sz="1400" i="1" dirty="0">
                  <a:solidFill>
                    <a:srgbClr val="FFFFFF"/>
                  </a:solidFill>
                </a:rPr>
                <a:t>Code the </a:t>
              </a:r>
              <a:r>
                <a:rPr lang="en-US" sz="1400" i="1" dirty="0" err="1">
                  <a:solidFill>
                    <a:srgbClr val="FFFFFF"/>
                  </a:solidFill>
                </a:rPr>
                <a:t>foo</a:t>
              </a:r>
              <a:r>
                <a:rPr lang="en-US" sz="1400" i="1" dirty="0">
                  <a:solidFill>
                    <a:srgbClr val="FFFFFF"/>
                  </a:solidFill>
                </a:rPr>
                <a:t> class (6)</a:t>
              </a:r>
            </a:p>
            <a:p>
              <a:pPr algn="l">
                <a:tabLst>
                  <a:tab pos="1066800" algn="l"/>
                </a:tabLst>
              </a:pPr>
              <a:r>
                <a:rPr lang="en-US" sz="1400" i="1" dirty="0">
                  <a:solidFill>
                    <a:srgbClr val="FFFFFF"/>
                  </a:solidFill>
                </a:rPr>
                <a:t>Update performance tests </a:t>
              </a:r>
              <a:r>
                <a:rPr lang="en-US" sz="1400" dirty="0">
                  <a:solidFill>
                    <a:srgbClr val="FFFFFF"/>
                  </a:solidFill>
                </a:rPr>
                <a:t>(4)</a:t>
              </a:r>
            </a:p>
          </p:txBody>
        </p:sp>
      </p:grpSp>
      <p:graphicFrame>
        <p:nvGraphicFramePr>
          <p:cNvPr id="10" name="Diagram 9"/>
          <p:cNvGraphicFramePr/>
          <p:nvPr/>
        </p:nvGraphicFramePr>
        <p:xfrm>
          <a:off x="273050" y="171450"/>
          <a:ext cx="8375650" cy="5039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Group 95"/>
          <p:cNvGrpSpPr/>
          <p:nvPr/>
        </p:nvGrpSpPr>
        <p:grpSpPr>
          <a:xfrm>
            <a:off x="352424" y="1446912"/>
            <a:ext cx="6518275" cy="3448938"/>
            <a:chOff x="447675" y="1104900"/>
            <a:chExt cx="7632700" cy="4038600"/>
          </a:xfrm>
        </p:grpSpPr>
        <p:sp>
          <p:nvSpPr>
            <p:cNvPr id="4" name="Rectangle 2"/>
            <p:cNvSpPr>
              <a:spLocks/>
            </p:cNvSpPr>
            <p:nvPr/>
          </p:nvSpPr>
          <p:spPr bwMode="auto">
            <a:xfrm>
              <a:off x="447675" y="1104900"/>
              <a:ext cx="7632700" cy="4038600"/>
            </a:xfrm>
            <a:prstGeom prst="rect">
              <a:avLst/>
            </a:prstGeom>
            <a:blipFill dpi="0" rotWithShape="0">
              <a:blip r:embed="rId2" cstate="print"/>
              <a:srcRect/>
              <a:tile tx="0" ty="0" sx="100000" sy="100000" flip="none" algn="tl"/>
            </a:blipFill>
            <a:ln w="9525">
              <a:solidFill>
                <a:srgbClr val="8E8E8E"/>
              </a:solidFill>
              <a:miter lim="800000"/>
              <a:headEnd/>
              <a:tailEnd/>
            </a:ln>
            <a:effectLst>
              <a:outerShdw blurRad="63500" dist="50800" dir="21480060" algn="ctr" rotWithShape="0">
                <a:schemeClr val="bg2">
                  <a:alpha val="39998"/>
                </a:schemeClr>
              </a:outerShdw>
            </a:effectLst>
          </p:spPr>
          <p:txBody>
            <a:bodyPr/>
            <a:lstStyle/>
            <a:p>
              <a:endParaRPr lang="en-US" sz="1400"/>
            </a:p>
          </p:txBody>
        </p:sp>
        <p:sp>
          <p:nvSpPr>
            <p:cNvPr id="5" name="Rectangle 3"/>
            <p:cNvSpPr>
              <a:spLocks/>
            </p:cNvSpPr>
            <p:nvPr/>
          </p:nvSpPr>
          <p:spPr bwMode="auto">
            <a:xfrm rot="16200000">
              <a:off x="-593725" y="2762250"/>
              <a:ext cx="2844800" cy="406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 anchor="ctr"/>
            <a:lstStyle/>
            <a:p>
              <a:r>
                <a:rPr lang="en-US" sz="1400">
                  <a:solidFill>
                    <a:schemeClr val="tx1"/>
                  </a:solidFill>
                </a:rPr>
                <a:t>Hours</a:t>
              </a:r>
            </a:p>
          </p:txBody>
        </p:sp>
        <p:sp>
          <p:nvSpPr>
            <p:cNvPr id="6" name="Line 4"/>
            <p:cNvSpPr>
              <a:spLocks noChangeShapeType="1"/>
            </p:cNvSpPr>
            <p:nvPr/>
          </p:nvSpPr>
          <p:spPr bwMode="auto">
            <a:xfrm>
              <a:off x="1514475" y="3759200"/>
              <a:ext cx="5994400" cy="0"/>
            </a:xfrm>
            <a:prstGeom prst="line">
              <a:avLst/>
            </a:prstGeom>
            <a:noFill/>
            <a:ln w="25400">
              <a:solidFill>
                <a:srgbClr val="577AB1">
                  <a:alpha val="50195"/>
                </a:srgb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400"/>
            </a:p>
          </p:txBody>
        </p:sp>
        <p:sp>
          <p:nvSpPr>
            <p:cNvPr id="7" name="Line 5"/>
            <p:cNvSpPr>
              <a:spLocks noChangeShapeType="1"/>
            </p:cNvSpPr>
            <p:nvPr/>
          </p:nvSpPr>
          <p:spPr bwMode="auto">
            <a:xfrm>
              <a:off x="1514475" y="2120900"/>
              <a:ext cx="5994400" cy="0"/>
            </a:xfrm>
            <a:prstGeom prst="line">
              <a:avLst/>
            </a:prstGeom>
            <a:noFill/>
            <a:ln w="25400">
              <a:solidFill>
                <a:srgbClr val="577AB1">
                  <a:alpha val="50195"/>
                </a:srgb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400"/>
            </a:p>
          </p:txBody>
        </p:sp>
        <p:sp>
          <p:nvSpPr>
            <p:cNvPr id="8" name="Line 6"/>
            <p:cNvSpPr>
              <a:spLocks noChangeShapeType="1"/>
            </p:cNvSpPr>
            <p:nvPr/>
          </p:nvSpPr>
          <p:spPr bwMode="auto">
            <a:xfrm>
              <a:off x="1514475" y="2667000"/>
              <a:ext cx="5994400" cy="0"/>
            </a:xfrm>
            <a:prstGeom prst="line">
              <a:avLst/>
            </a:prstGeom>
            <a:noFill/>
            <a:ln w="25400">
              <a:solidFill>
                <a:srgbClr val="577AB1">
                  <a:alpha val="50195"/>
                </a:srgb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400"/>
            </a:p>
          </p:txBody>
        </p:sp>
        <p:sp>
          <p:nvSpPr>
            <p:cNvPr id="9" name="Line 7"/>
            <p:cNvSpPr>
              <a:spLocks noChangeShapeType="1"/>
            </p:cNvSpPr>
            <p:nvPr/>
          </p:nvSpPr>
          <p:spPr bwMode="auto">
            <a:xfrm>
              <a:off x="1514475" y="3213100"/>
              <a:ext cx="5994400" cy="0"/>
            </a:xfrm>
            <a:prstGeom prst="line">
              <a:avLst/>
            </a:prstGeom>
            <a:noFill/>
            <a:ln w="25400">
              <a:solidFill>
                <a:srgbClr val="577AB1">
                  <a:alpha val="50195"/>
                </a:srgb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400"/>
            </a:p>
          </p:txBody>
        </p:sp>
        <p:sp>
          <p:nvSpPr>
            <p:cNvPr id="10" name="Line 8"/>
            <p:cNvSpPr>
              <a:spLocks noChangeShapeType="1"/>
            </p:cNvSpPr>
            <p:nvPr/>
          </p:nvSpPr>
          <p:spPr bwMode="auto">
            <a:xfrm>
              <a:off x="1514475" y="4305300"/>
              <a:ext cx="5994400" cy="0"/>
            </a:xfrm>
            <a:prstGeom prst="line">
              <a:avLst/>
            </a:prstGeom>
            <a:noFill/>
            <a:ln w="25400">
              <a:solidFill>
                <a:srgbClr val="577AB1">
                  <a:alpha val="50195"/>
                </a:srgb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400"/>
            </a:p>
          </p:txBody>
        </p:sp>
        <p:sp>
          <p:nvSpPr>
            <p:cNvPr id="11" name="Rectangle 9"/>
            <p:cNvSpPr>
              <a:spLocks/>
            </p:cNvSpPr>
            <p:nvPr/>
          </p:nvSpPr>
          <p:spPr bwMode="auto">
            <a:xfrm>
              <a:off x="917575" y="1911350"/>
              <a:ext cx="546100" cy="406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 anchor="ctr"/>
            <a:lstStyle/>
            <a:p>
              <a:pPr algn="r"/>
              <a:r>
                <a:rPr lang="en-US" sz="1400">
                  <a:solidFill>
                    <a:schemeClr val="tx1"/>
                  </a:solidFill>
                </a:rPr>
                <a:t>40</a:t>
              </a:r>
            </a:p>
          </p:txBody>
        </p:sp>
        <p:sp>
          <p:nvSpPr>
            <p:cNvPr id="12" name="Rectangle 10"/>
            <p:cNvSpPr>
              <a:spLocks/>
            </p:cNvSpPr>
            <p:nvPr/>
          </p:nvSpPr>
          <p:spPr bwMode="auto">
            <a:xfrm>
              <a:off x="917575" y="2457450"/>
              <a:ext cx="546100" cy="406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 anchor="ctr"/>
            <a:lstStyle/>
            <a:p>
              <a:pPr algn="r"/>
              <a:r>
                <a:rPr lang="en-US" sz="1400">
                  <a:solidFill>
                    <a:schemeClr val="tx1"/>
                  </a:solidFill>
                </a:rPr>
                <a:t>30</a:t>
              </a:r>
            </a:p>
          </p:txBody>
        </p:sp>
        <p:sp>
          <p:nvSpPr>
            <p:cNvPr id="13" name="Rectangle 11"/>
            <p:cNvSpPr>
              <a:spLocks/>
            </p:cNvSpPr>
            <p:nvPr/>
          </p:nvSpPr>
          <p:spPr bwMode="auto">
            <a:xfrm>
              <a:off x="917575" y="3003550"/>
              <a:ext cx="546100" cy="406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 anchor="ctr"/>
            <a:lstStyle/>
            <a:p>
              <a:pPr algn="r"/>
              <a:r>
                <a:rPr lang="en-US" sz="140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14" name="Rectangle 12"/>
            <p:cNvSpPr>
              <a:spLocks/>
            </p:cNvSpPr>
            <p:nvPr/>
          </p:nvSpPr>
          <p:spPr bwMode="auto">
            <a:xfrm>
              <a:off x="917575" y="3549650"/>
              <a:ext cx="546100" cy="406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 anchor="ctr"/>
            <a:lstStyle/>
            <a:p>
              <a:pPr algn="r"/>
              <a:r>
                <a:rPr lang="en-US" sz="140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15" name="Rectangle 13"/>
            <p:cNvSpPr>
              <a:spLocks/>
            </p:cNvSpPr>
            <p:nvPr/>
          </p:nvSpPr>
          <p:spPr bwMode="auto">
            <a:xfrm>
              <a:off x="917575" y="4070350"/>
              <a:ext cx="546100" cy="406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 anchor="ctr"/>
            <a:lstStyle/>
            <a:p>
              <a:pPr algn="r"/>
              <a:r>
                <a:rPr lang="en-US" sz="140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6" name="Rectangle 14"/>
            <p:cNvSpPr>
              <a:spLocks/>
            </p:cNvSpPr>
            <p:nvPr/>
          </p:nvSpPr>
          <p:spPr bwMode="auto">
            <a:xfrm>
              <a:off x="1628775" y="4248150"/>
              <a:ext cx="660400" cy="406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 anchor="ctr"/>
            <a:lstStyle/>
            <a:p>
              <a:r>
                <a:rPr lang="en-US" sz="1400">
                  <a:solidFill>
                    <a:schemeClr val="tx1"/>
                  </a:solidFill>
                </a:rPr>
                <a:t>Mon</a:t>
              </a:r>
            </a:p>
          </p:txBody>
        </p:sp>
        <p:sp>
          <p:nvSpPr>
            <p:cNvPr id="17" name="Rectangle 15"/>
            <p:cNvSpPr>
              <a:spLocks/>
            </p:cNvSpPr>
            <p:nvPr/>
          </p:nvSpPr>
          <p:spPr bwMode="auto">
            <a:xfrm>
              <a:off x="2835275" y="4248150"/>
              <a:ext cx="660400" cy="406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 anchor="ctr"/>
            <a:lstStyle/>
            <a:p>
              <a:r>
                <a:rPr lang="en-US" sz="1400">
                  <a:solidFill>
                    <a:schemeClr val="tx1"/>
                  </a:solidFill>
                </a:rPr>
                <a:t>Tue</a:t>
              </a:r>
            </a:p>
          </p:txBody>
        </p:sp>
        <p:sp>
          <p:nvSpPr>
            <p:cNvPr id="18" name="Rectangle 16"/>
            <p:cNvSpPr>
              <a:spLocks/>
            </p:cNvSpPr>
            <p:nvPr/>
          </p:nvSpPr>
          <p:spPr bwMode="auto">
            <a:xfrm>
              <a:off x="4041775" y="4248150"/>
              <a:ext cx="660400" cy="406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 anchor="ctr"/>
            <a:lstStyle/>
            <a:p>
              <a:r>
                <a:rPr lang="en-US" sz="1400">
                  <a:solidFill>
                    <a:schemeClr val="tx1"/>
                  </a:solidFill>
                </a:rPr>
                <a:t>Wed</a:t>
              </a:r>
            </a:p>
          </p:txBody>
        </p:sp>
        <p:sp>
          <p:nvSpPr>
            <p:cNvPr id="19" name="Rectangle 17"/>
            <p:cNvSpPr>
              <a:spLocks/>
            </p:cNvSpPr>
            <p:nvPr/>
          </p:nvSpPr>
          <p:spPr bwMode="auto">
            <a:xfrm>
              <a:off x="5248275" y="4248150"/>
              <a:ext cx="660400" cy="406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 anchor="ctr"/>
            <a:lstStyle/>
            <a:p>
              <a:r>
                <a:rPr lang="en-US" sz="1400">
                  <a:solidFill>
                    <a:schemeClr val="tx1"/>
                  </a:solidFill>
                </a:rPr>
                <a:t>Thu</a:t>
              </a:r>
            </a:p>
          </p:txBody>
        </p:sp>
        <p:sp>
          <p:nvSpPr>
            <p:cNvPr id="20" name="Rectangle 18"/>
            <p:cNvSpPr>
              <a:spLocks/>
            </p:cNvSpPr>
            <p:nvPr/>
          </p:nvSpPr>
          <p:spPr bwMode="auto">
            <a:xfrm>
              <a:off x="6454775" y="4248150"/>
              <a:ext cx="660400" cy="406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 anchor="ctr"/>
            <a:lstStyle/>
            <a:p>
              <a:r>
                <a:rPr lang="en-US" sz="1400">
                  <a:solidFill>
                    <a:schemeClr val="tx1"/>
                  </a:solidFill>
                </a:rPr>
                <a:t>Fri</a:t>
              </a:r>
            </a:p>
          </p:txBody>
        </p:sp>
        <p:sp>
          <p:nvSpPr>
            <p:cNvPr id="35" name="Line 33"/>
            <p:cNvSpPr>
              <a:spLocks noChangeShapeType="1"/>
            </p:cNvSpPr>
            <p:nvPr/>
          </p:nvSpPr>
          <p:spPr bwMode="auto">
            <a:xfrm>
              <a:off x="1514475" y="1574800"/>
              <a:ext cx="5994400" cy="0"/>
            </a:xfrm>
            <a:prstGeom prst="line">
              <a:avLst/>
            </a:prstGeom>
            <a:noFill/>
            <a:ln w="25400">
              <a:solidFill>
                <a:srgbClr val="577AB1">
                  <a:alpha val="50195"/>
                </a:srgb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400"/>
            </a:p>
          </p:txBody>
        </p:sp>
        <p:sp>
          <p:nvSpPr>
            <p:cNvPr id="36" name="Line 34"/>
            <p:cNvSpPr>
              <a:spLocks noChangeShapeType="1"/>
            </p:cNvSpPr>
            <p:nvPr/>
          </p:nvSpPr>
          <p:spPr bwMode="auto">
            <a:xfrm>
              <a:off x="1989138" y="1828800"/>
              <a:ext cx="1158875" cy="785813"/>
            </a:xfrm>
            <a:prstGeom prst="line">
              <a:avLst/>
            </a:prstGeom>
            <a:noFill/>
            <a:ln w="38100">
              <a:solidFill>
                <a:srgbClr val="023E7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400"/>
            </a:p>
          </p:txBody>
        </p:sp>
        <p:sp>
          <p:nvSpPr>
            <p:cNvPr id="37" name="Oval 35"/>
            <p:cNvSpPr>
              <a:spLocks/>
            </p:cNvSpPr>
            <p:nvPr/>
          </p:nvSpPr>
          <p:spPr bwMode="auto">
            <a:xfrm>
              <a:off x="1806575" y="1663700"/>
              <a:ext cx="292100" cy="292100"/>
            </a:xfrm>
            <a:prstGeom prst="ellipse">
              <a:avLst/>
            </a:prstGeom>
            <a:solidFill>
              <a:srgbClr val="0887E2"/>
            </a:solidFill>
            <a:ln w="25400">
              <a:solidFill>
                <a:srgbClr val="023E7F"/>
              </a:solidFill>
              <a:round/>
              <a:headEnd/>
              <a:tailEnd/>
            </a:ln>
            <a:effectLst>
              <a:outerShdw dist="63500" dir="2700000" algn="ctr" rotWithShape="0">
                <a:schemeClr val="bg2">
                  <a:alpha val="29999"/>
                </a:schemeClr>
              </a:outerShdw>
            </a:effectLst>
          </p:spPr>
          <p:txBody>
            <a:bodyPr/>
            <a:lstStyle/>
            <a:p>
              <a:endParaRPr lang="en-US" sz="1400"/>
            </a:p>
          </p:txBody>
        </p:sp>
        <p:sp>
          <p:nvSpPr>
            <p:cNvPr id="43" name="Line 41"/>
            <p:cNvSpPr>
              <a:spLocks noChangeShapeType="1"/>
            </p:cNvSpPr>
            <p:nvPr/>
          </p:nvSpPr>
          <p:spPr bwMode="auto">
            <a:xfrm rot="10800000" flipH="1">
              <a:off x="3157538" y="2474913"/>
              <a:ext cx="1223962" cy="149225"/>
            </a:xfrm>
            <a:prstGeom prst="line">
              <a:avLst/>
            </a:prstGeom>
            <a:noFill/>
            <a:ln w="38100">
              <a:solidFill>
                <a:srgbClr val="023E7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400"/>
            </a:p>
          </p:txBody>
        </p:sp>
        <p:sp>
          <p:nvSpPr>
            <p:cNvPr id="44" name="Oval 42"/>
            <p:cNvSpPr>
              <a:spLocks/>
            </p:cNvSpPr>
            <p:nvPr/>
          </p:nvSpPr>
          <p:spPr bwMode="auto">
            <a:xfrm>
              <a:off x="3000375" y="2463800"/>
              <a:ext cx="292100" cy="292100"/>
            </a:xfrm>
            <a:prstGeom prst="ellipse">
              <a:avLst/>
            </a:prstGeom>
            <a:solidFill>
              <a:srgbClr val="0887E2"/>
            </a:solidFill>
            <a:ln w="25400">
              <a:solidFill>
                <a:srgbClr val="023E7F"/>
              </a:solidFill>
              <a:round/>
              <a:headEnd/>
              <a:tailEnd/>
            </a:ln>
            <a:effectLst>
              <a:outerShdw dist="63500" dir="2700000" algn="ctr" rotWithShape="0">
                <a:schemeClr val="bg2">
                  <a:alpha val="29999"/>
                </a:schemeClr>
              </a:outerShdw>
            </a:effectLst>
          </p:spPr>
          <p:txBody>
            <a:bodyPr/>
            <a:lstStyle/>
            <a:p>
              <a:endParaRPr lang="en-US" sz="1400"/>
            </a:p>
          </p:txBody>
        </p:sp>
        <p:sp>
          <p:nvSpPr>
            <p:cNvPr id="45" name="Line 43"/>
            <p:cNvSpPr>
              <a:spLocks noChangeShapeType="1"/>
            </p:cNvSpPr>
            <p:nvPr/>
          </p:nvSpPr>
          <p:spPr bwMode="auto">
            <a:xfrm>
              <a:off x="4362450" y="2493963"/>
              <a:ext cx="1244600" cy="877887"/>
            </a:xfrm>
            <a:prstGeom prst="line">
              <a:avLst/>
            </a:prstGeom>
            <a:noFill/>
            <a:ln w="38100">
              <a:solidFill>
                <a:srgbClr val="023E7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400"/>
            </a:p>
          </p:txBody>
        </p:sp>
        <p:sp>
          <p:nvSpPr>
            <p:cNvPr id="46" name="Oval 44"/>
            <p:cNvSpPr>
              <a:spLocks/>
            </p:cNvSpPr>
            <p:nvPr/>
          </p:nvSpPr>
          <p:spPr bwMode="auto">
            <a:xfrm>
              <a:off x="4219575" y="2336800"/>
              <a:ext cx="292100" cy="292100"/>
            </a:xfrm>
            <a:prstGeom prst="ellipse">
              <a:avLst/>
            </a:prstGeom>
            <a:solidFill>
              <a:srgbClr val="0887E2"/>
            </a:solidFill>
            <a:ln w="25400">
              <a:solidFill>
                <a:srgbClr val="023E7F"/>
              </a:solidFill>
              <a:round/>
              <a:headEnd/>
              <a:tailEnd/>
            </a:ln>
            <a:effectLst>
              <a:outerShdw dist="63500" dir="2700000" algn="ctr" rotWithShape="0">
                <a:schemeClr val="bg2">
                  <a:alpha val="29999"/>
                </a:schemeClr>
              </a:outerShdw>
            </a:effectLst>
          </p:spPr>
          <p:txBody>
            <a:bodyPr/>
            <a:lstStyle/>
            <a:p>
              <a:endParaRPr lang="en-US" sz="1400"/>
            </a:p>
          </p:txBody>
        </p:sp>
        <p:sp>
          <p:nvSpPr>
            <p:cNvPr id="47" name="Line 45"/>
            <p:cNvSpPr>
              <a:spLocks noChangeShapeType="1"/>
            </p:cNvSpPr>
            <p:nvPr/>
          </p:nvSpPr>
          <p:spPr bwMode="auto">
            <a:xfrm>
              <a:off x="5578475" y="3352800"/>
              <a:ext cx="1222375" cy="539750"/>
            </a:xfrm>
            <a:prstGeom prst="line">
              <a:avLst/>
            </a:prstGeom>
            <a:noFill/>
            <a:ln w="38100">
              <a:solidFill>
                <a:srgbClr val="023E7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400"/>
            </a:p>
          </p:txBody>
        </p:sp>
        <p:sp>
          <p:nvSpPr>
            <p:cNvPr id="48" name="Oval 46"/>
            <p:cNvSpPr>
              <a:spLocks/>
            </p:cNvSpPr>
            <p:nvPr/>
          </p:nvSpPr>
          <p:spPr bwMode="auto">
            <a:xfrm>
              <a:off x="6632575" y="3733800"/>
              <a:ext cx="292100" cy="292100"/>
            </a:xfrm>
            <a:prstGeom prst="ellipse">
              <a:avLst/>
            </a:prstGeom>
            <a:solidFill>
              <a:srgbClr val="0887E2"/>
            </a:solidFill>
            <a:ln w="25400">
              <a:solidFill>
                <a:srgbClr val="023E7F"/>
              </a:solidFill>
              <a:round/>
              <a:headEnd/>
              <a:tailEnd/>
            </a:ln>
            <a:effectLst>
              <a:outerShdw dist="63500" dir="2700000" algn="ctr" rotWithShape="0">
                <a:schemeClr val="bg2">
                  <a:alpha val="29999"/>
                </a:schemeClr>
              </a:outerShdw>
            </a:effectLst>
          </p:spPr>
          <p:txBody>
            <a:bodyPr/>
            <a:lstStyle/>
            <a:p>
              <a:endParaRPr lang="en-US" sz="1400"/>
            </a:p>
          </p:txBody>
        </p:sp>
        <p:sp>
          <p:nvSpPr>
            <p:cNvPr id="49" name="Oval 47"/>
            <p:cNvSpPr>
              <a:spLocks/>
            </p:cNvSpPr>
            <p:nvPr/>
          </p:nvSpPr>
          <p:spPr bwMode="auto">
            <a:xfrm>
              <a:off x="5426075" y="3200400"/>
              <a:ext cx="292100" cy="292100"/>
            </a:xfrm>
            <a:prstGeom prst="ellipse">
              <a:avLst/>
            </a:prstGeom>
            <a:solidFill>
              <a:srgbClr val="0887E2"/>
            </a:solidFill>
            <a:ln w="25400">
              <a:solidFill>
                <a:srgbClr val="023E7F"/>
              </a:solidFill>
              <a:round/>
              <a:headEnd/>
              <a:tailEnd/>
            </a:ln>
            <a:effectLst>
              <a:outerShdw dist="63500" dir="2700000" algn="ctr" rotWithShape="0">
                <a:schemeClr val="bg2">
                  <a:alpha val="29999"/>
                </a:schemeClr>
              </a:outerShdw>
            </a:effectLst>
          </p:spPr>
          <p:txBody>
            <a:bodyPr/>
            <a:lstStyle/>
            <a:p>
              <a:endParaRPr lang="en-US" sz="1400"/>
            </a:p>
          </p:txBody>
        </p:sp>
        <p:sp>
          <p:nvSpPr>
            <p:cNvPr id="90" name="Rectangle 88"/>
            <p:cNvSpPr>
              <a:spLocks/>
            </p:cNvSpPr>
            <p:nvPr/>
          </p:nvSpPr>
          <p:spPr bwMode="auto">
            <a:xfrm>
              <a:off x="917575" y="1365250"/>
              <a:ext cx="546100" cy="406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 anchor="ctr"/>
            <a:lstStyle/>
            <a:p>
              <a:pPr algn="r"/>
              <a:r>
                <a:rPr lang="en-US" sz="1400" dirty="0">
                  <a:solidFill>
                    <a:schemeClr val="tx1"/>
                  </a:solidFill>
                </a:rPr>
                <a:t>50</a:t>
              </a:r>
            </a:p>
          </p:txBody>
        </p:sp>
      </p:grpSp>
      <p:graphicFrame>
        <p:nvGraphicFramePr>
          <p:cNvPr id="91" name="Diagram 90"/>
          <p:cNvGraphicFramePr/>
          <p:nvPr/>
        </p:nvGraphicFramePr>
        <p:xfrm>
          <a:off x="273050" y="171450"/>
          <a:ext cx="8375650" cy="5039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95" name="Group 94"/>
          <p:cNvGrpSpPr/>
          <p:nvPr/>
        </p:nvGrpSpPr>
        <p:grpSpPr>
          <a:xfrm>
            <a:off x="4134792" y="847726"/>
            <a:ext cx="4437708" cy="1951924"/>
            <a:chOff x="4076700" y="0"/>
            <a:chExt cx="5067300" cy="2228850"/>
          </a:xfrm>
        </p:grpSpPr>
        <p:sp>
          <p:nvSpPr>
            <p:cNvPr id="21" name="Rectangle 19"/>
            <p:cNvSpPr>
              <a:spLocks/>
            </p:cNvSpPr>
            <p:nvPr/>
          </p:nvSpPr>
          <p:spPr bwMode="auto">
            <a:xfrm>
              <a:off x="4076700" y="0"/>
              <a:ext cx="2129234" cy="442913"/>
            </a:xfrm>
            <a:prstGeom prst="rect">
              <a:avLst/>
            </a:prstGeom>
            <a:solidFill>
              <a:srgbClr val="3C88DC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>
              <a:outerShdw dist="63500" dir="2700000" algn="ctr" rotWithShape="0">
                <a:schemeClr val="bg2">
                  <a:alpha val="29999"/>
                </a:schemeClr>
              </a:outerShdw>
            </a:effectLst>
          </p:spPr>
          <p:txBody>
            <a:bodyPr lIns="0" tIns="0" rIns="0" bIns="0" anchor="ctr"/>
            <a:lstStyle/>
            <a:p>
              <a:pPr>
                <a:tabLst>
                  <a:tab pos="1066800" algn="l"/>
                </a:tabLst>
                <a:defRPr/>
              </a:pPr>
              <a:r>
                <a:rPr lang="en-US" sz="1600" dirty="0">
                  <a:solidFill>
                    <a:srgbClr val="FFFFFF"/>
                  </a:solidFill>
                  <a:ea typeface="Gill Sans" charset="0"/>
                  <a:cs typeface="Gill Sans" charset="0"/>
                </a:rPr>
                <a:t>Tasks</a:t>
              </a:r>
            </a:p>
          </p:txBody>
        </p:sp>
        <p:sp>
          <p:nvSpPr>
            <p:cNvPr id="22" name="Rectangle 20"/>
            <p:cNvSpPr>
              <a:spLocks/>
            </p:cNvSpPr>
            <p:nvPr/>
          </p:nvSpPr>
          <p:spPr bwMode="auto">
            <a:xfrm>
              <a:off x="4076700" y="447675"/>
              <a:ext cx="2129234" cy="442913"/>
            </a:xfrm>
            <a:prstGeom prst="rect">
              <a:avLst/>
            </a:prstGeom>
            <a:solidFill>
              <a:srgbClr val="E6E6E6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63500" tIns="63500" rIns="63500" bIns="63500" anchor="ctr"/>
            <a:lstStyle/>
            <a:p>
              <a:pPr algn="l"/>
              <a:r>
                <a:rPr lang="en-US" sz="1600" dirty="0">
                  <a:solidFill>
                    <a:schemeClr val="tx1"/>
                  </a:solidFill>
                </a:rPr>
                <a:t>Code </a:t>
              </a:r>
              <a:r>
                <a:rPr lang="en-US" sz="1600" dirty="0" smtClean="0">
                  <a:solidFill>
                    <a:schemeClr val="tx1"/>
                  </a:solidFill>
                </a:rPr>
                <a:t>user </a:t>
              </a:r>
              <a:r>
                <a:rPr lang="en-US" sz="1600" dirty="0">
                  <a:solidFill>
                    <a:schemeClr val="tx1"/>
                  </a:solidFill>
                </a:rPr>
                <a:t>interface</a:t>
              </a:r>
            </a:p>
          </p:txBody>
        </p:sp>
        <p:sp>
          <p:nvSpPr>
            <p:cNvPr id="23" name="Rectangle 21"/>
            <p:cNvSpPr>
              <a:spLocks/>
            </p:cNvSpPr>
            <p:nvPr/>
          </p:nvSpPr>
          <p:spPr bwMode="auto">
            <a:xfrm>
              <a:off x="4076700" y="895350"/>
              <a:ext cx="2129234" cy="442913"/>
            </a:xfrm>
            <a:prstGeom prst="rect">
              <a:avLst/>
            </a:prstGeom>
            <a:solidFill>
              <a:srgbClr val="E6E6E6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63500" tIns="63500" rIns="63500" bIns="63500" anchor="ctr"/>
            <a:lstStyle/>
            <a:p>
              <a:pPr algn="l"/>
              <a:r>
                <a:rPr lang="en-US" sz="1600" dirty="0" smtClean="0">
                  <a:solidFill>
                    <a:schemeClr val="tx1"/>
                  </a:solidFill>
                </a:rPr>
                <a:t>Code </a:t>
              </a:r>
              <a:r>
                <a:rPr lang="en-US" sz="1600" dirty="0">
                  <a:solidFill>
                    <a:schemeClr val="tx1"/>
                  </a:solidFill>
                </a:rPr>
                <a:t>middle tier</a:t>
              </a:r>
            </a:p>
          </p:txBody>
        </p:sp>
        <p:sp>
          <p:nvSpPr>
            <p:cNvPr id="24" name="Rectangle 22"/>
            <p:cNvSpPr>
              <a:spLocks/>
            </p:cNvSpPr>
            <p:nvPr/>
          </p:nvSpPr>
          <p:spPr bwMode="auto">
            <a:xfrm>
              <a:off x="4076700" y="1343025"/>
              <a:ext cx="2129234" cy="442913"/>
            </a:xfrm>
            <a:prstGeom prst="rect">
              <a:avLst/>
            </a:prstGeom>
            <a:solidFill>
              <a:srgbClr val="E6E6E6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63500" tIns="63500" rIns="63500" bIns="63500" anchor="ctr"/>
            <a:lstStyle/>
            <a:p>
              <a:pPr algn="l"/>
              <a:r>
                <a:rPr lang="en-US" sz="1600">
                  <a:solidFill>
                    <a:schemeClr val="tx1"/>
                  </a:solidFill>
                </a:rPr>
                <a:t>Test the middle tier</a:t>
              </a:r>
            </a:p>
          </p:txBody>
        </p:sp>
        <p:sp>
          <p:nvSpPr>
            <p:cNvPr id="25" name="Rectangle 23"/>
            <p:cNvSpPr>
              <a:spLocks/>
            </p:cNvSpPr>
            <p:nvPr/>
          </p:nvSpPr>
          <p:spPr bwMode="auto">
            <a:xfrm>
              <a:off x="4076700" y="1781175"/>
              <a:ext cx="2129234" cy="442913"/>
            </a:xfrm>
            <a:prstGeom prst="rect">
              <a:avLst/>
            </a:prstGeom>
            <a:solidFill>
              <a:srgbClr val="E6E6E6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63500" tIns="63500" rIns="63500" bIns="63500" anchor="ctr"/>
            <a:lstStyle/>
            <a:p>
              <a:pPr algn="l"/>
              <a:r>
                <a:rPr lang="en-US" sz="1600">
                  <a:solidFill>
                    <a:schemeClr val="tx1"/>
                  </a:solidFill>
                </a:rPr>
                <a:t>Write online help</a:t>
              </a:r>
            </a:p>
          </p:txBody>
        </p:sp>
        <p:sp>
          <p:nvSpPr>
            <p:cNvPr id="26" name="Rectangle 24"/>
            <p:cNvSpPr>
              <a:spLocks/>
            </p:cNvSpPr>
            <p:nvPr/>
          </p:nvSpPr>
          <p:spPr bwMode="auto">
            <a:xfrm>
              <a:off x="6207125" y="0"/>
              <a:ext cx="587375" cy="442913"/>
            </a:xfrm>
            <a:prstGeom prst="rect">
              <a:avLst/>
            </a:prstGeom>
            <a:solidFill>
              <a:srgbClr val="3C88DC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>
              <a:outerShdw dist="63500" dir="2700000" algn="ctr" rotWithShape="0">
                <a:schemeClr val="bg2">
                  <a:alpha val="29999"/>
                </a:schemeClr>
              </a:outerShdw>
            </a:effectLst>
          </p:spPr>
          <p:txBody>
            <a:bodyPr lIns="0" tIns="0" rIns="0" bIns="0" anchor="ctr"/>
            <a:lstStyle/>
            <a:p>
              <a:pPr>
                <a:tabLst>
                  <a:tab pos="1066800" algn="l"/>
                </a:tabLst>
                <a:defRPr/>
              </a:pPr>
              <a:r>
                <a:rPr lang="en-US" sz="1600" dirty="0">
                  <a:solidFill>
                    <a:srgbClr val="FFFFFF"/>
                  </a:solidFill>
                  <a:ea typeface="Gill Sans" charset="0"/>
                  <a:cs typeface="Gill Sans" charset="0"/>
                </a:rPr>
                <a:t>Mon</a:t>
              </a:r>
            </a:p>
          </p:txBody>
        </p:sp>
        <p:sp>
          <p:nvSpPr>
            <p:cNvPr id="27" name="Rectangle 25"/>
            <p:cNvSpPr>
              <a:spLocks/>
            </p:cNvSpPr>
            <p:nvPr/>
          </p:nvSpPr>
          <p:spPr bwMode="auto">
            <a:xfrm>
              <a:off x="6207125" y="457200"/>
              <a:ext cx="587375" cy="442913"/>
            </a:xfrm>
            <a:prstGeom prst="rect">
              <a:avLst/>
            </a:prstGeom>
            <a:solidFill>
              <a:srgbClr val="E6E6E6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63500" tIns="63500" rIns="203068" bIns="63500" anchor="ctr"/>
            <a:lstStyle/>
            <a:p>
              <a:pPr algn="r"/>
              <a:r>
                <a:rPr lang="en-US" sz="16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28" name="Rectangle 26"/>
            <p:cNvSpPr>
              <a:spLocks/>
            </p:cNvSpPr>
            <p:nvPr/>
          </p:nvSpPr>
          <p:spPr bwMode="auto">
            <a:xfrm>
              <a:off x="6207125" y="895350"/>
              <a:ext cx="587375" cy="442913"/>
            </a:xfrm>
            <a:prstGeom prst="rect">
              <a:avLst/>
            </a:prstGeom>
            <a:solidFill>
              <a:srgbClr val="E6E6E6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63500" tIns="63500" rIns="203068" bIns="63500" anchor="ctr"/>
            <a:lstStyle/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29" name="Rectangle 27"/>
            <p:cNvSpPr>
              <a:spLocks/>
            </p:cNvSpPr>
            <p:nvPr/>
          </p:nvSpPr>
          <p:spPr bwMode="auto">
            <a:xfrm>
              <a:off x="6207125" y="1343025"/>
              <a:ext cx="587375" cy="442913"/>
            </a:xfrm>
            <a:prstGeom prst="rect">
              <a:avLst/>
            </a:prstGeom>
            <a:solidFill>
              <a:srgbClr val="E6E6E6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63500" tIns="63500" rIns="203068" bIns="63500" anchor="ctr"/>
            <a:lstStyle/>
            <a:p>
              <a:pPr algn="r"/>
              <a:r>
                <a:rPr lang="en-US" sz="16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30" name="Rectangle 28"/>
            <p:cNvSpPr>
              <a:spLocks/>
            </p:cNvSpPr>
            <p:nvPr/>
          </p:nvSpPr>
          <p:spPr bwMode="auto">
            <a:xfrm>
              <a:off x="6207125" y="1781175"/>
              <a:ext cx="587375" cy="442913"/>
            </a:xfrm>
            <a:prstGeom prst="rect">
              <a:avLst/>
            </a:prstGeom>
            <a:solidFill>
              <a:srgbClr val="E6E6E6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63500" tIns="63500" rIns="203068" bIns="63500" anchor="ctr"/>
            <a:lstStyle/>
            <a:p>
              <a:pPr algn="r"/>
              <a:r>
                <a:rPr lang="en-US" sz="1600" dirty="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31" name="Rectangle 29"/>
            <p:cNvSpPr>
              <a:spLocks/>
            </p:cNvSpPr>
            <p:nvPr/>
          </p:nvSpPr>
          <p:spPr bwMode="auto">
            <a:xfrm>
              <a:off x="6794500" y="0"/>
              <a:ext cx="587375" cy="442913"/>
            </a:xfrm>
            <a:prstGeom prst="rect">
              <a:avLst/>
            </a:prstGeom>
            <a:solidFill>
              <a:srgbClr val="3C88DC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>
              <a:outerShdw dist="63500" dir="2700000" algn="ctr" rotWithShape="0">
                <a:schemeClr val="bg2">
                  <a:alpha val="29999"/>
                </a:schemeClr>
              </a:outerShdw>
            </a:effectLst>
          </p:spPr>
          <p:txBody>
            <a:bodyPr lIns="0" tIns="0" rIns="0" bIns="0" anchor="ctr"/>
            <a:lstStyle/>
            <a:p>
              <a:pPr>
                <a:tabLst>
                  <a:tab pos="1066800" algn="l"/>
                </a:tabLst>
                <a:defRPr/>
              </a:pPr>
              <a:r>
                <a:rPr lang="en-US" sz="1600">
                  <a:solidFill>
                    <a:srgbClr val="FFFFFF"/>
                  </a:solidFill>
                  <a:ea typeface="Gill Sans" charset="0"/>
                  <a:cs typeface="Gill Sans" charset="0"/>
                </a:rPr>
                <a:t>Tues</a:t>
              </a:r>
            </a:p>
          </p:txBody>
        </p:sp>
        <p:sp>
          <p:nvSpPr>
            <p:cNvPr id="32" name="Rectangle 30"/>
            <p:cNvSpPr>
              <a:spLocks/>
            </p:cNvSpPr>
            <p:nvPr/>
          </p:nvSpPr>
          <p:spPr bwMode="auto">
            <a:xfrm>
              <a:off x="7381875" y="0"/>
              <a:ext cx="587375" cy="442913"/>
            </a:xfrm>
            <a:prstGeom prst="rect">
              <a:avLst/>
            </a:prstGeom>
            <a:solidFill>
              <a:srgbClr val="3C88DC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>
              <a:outerShdw dist="63500" dir="2700000" algn="ctr" rotWithShape="0">
                <a:schemeClr val="bg2">
                  <a:alpha val="29999"/>
                </a:schemeClr>
              </a:outerShdw>
            </a:effectLst>
          </p:spPr>
          <p:txBody>
            <a:bodyPr lIns="0" tIns="0" rIns="0" bIns="0" anchor="ctr"/>
            <a:lstStyle/>
            <a:p>
              <a:pPr>
                <a:tabLst>
                  <a:tab pos="1066800" algn="l"/>
                </a:tabLst>
                <a:defRPr/>
              </a:pPr>
              <a:r>
                <a:rPr lang="en-US" sz="1600" dirty="0">
                  <a:solidFill>
                    <a:srgbClr val="FFFFFF"/>
                  </a:solidFill>
                  <a:ea typeface="Gill Sans" charset="0"/>
                  <a:cs typeface="Gill Sans" charset="0"/>
                </a:rPr>
                <a:t>Wed</a:t>
              </a:r>
            </a:p>
          </p:txBody>
        </p:sp>
        <p:sp>
          <p:nvSpPr>
            <p:cNvPr id="33" name="Rectangle 31"/>
            <p:cNvSpPr>
              <a:spLocks/>
            </p:cNvSpPr>
            <p:nvPr/>
          </p:nvSpPr>
          <p:spPr bwMode="auto">
            <a:xfrm>
              <a:off x="7969250" y="0"/>
              <a:ext cx="587375" cy="442913"/>
            </a:xfrm>
            <a:prstGeom prst="rect">
              <a:avLst/>
            </a:prstGeom>
            <a:solidFill>
              <a:srgbClr val="3C88DC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>
              <a:outerShdw dist="63500" dir="2700000" algn="ctr" rotWithShape="0">
                <a:schemeClr val="bg2">
                  <a:alpha val="29999"/>
                </a:schemeClr>
              </a:outerShdw>
            </a:effectLst>
          </p:spPr>
          <p:txBody>
            <a:bodyPr lIns="0" tIns="0" rIns="0" bIns="0" anchor="ctr"/>
            <a:lstStyle/>
            <a:p>
              <a:pPr>
                <a:tabLst>
                  <a:tab pos="1066800" algn="l"/>
                </a:tabLst>
                <a:defRPr/>
              </a:pPr>
              <a:r>
                <a:rPr lang="en-US" sz="1600" dirty="0" err="1">
                  <a:solidFill>
                    <a:srgbClr val="FFFFFF"/>
                  </a:solidFill>
                  <a:ea typeface="Gill Sans" charset="0"/>
                  <a:cs typeface="Gill Sans" charset="0"/>
                </a:rPr>
                <a:t>Thur</a:t>
              </a:r>
              <a:endParaRPr lang="en-US" sz="1600" dirty="0">
                <a:solidFill>
                  <a:srgbClr val="FFFFFF"/>
                </a:solidFill>
                <a:ea typeface="Gill Sans" charset="0"/>
                <a:cs typeface="Gill Sans" charset="0"/>
              </a:endParaRPr>
            </a:p>
          </p:txBody>
        </p:sp>
        <p:sp>
          <p:nvSpPr>
            <p:cNvPr id="34" name="Rectangle 32"/>
            <p:cNvSpPr>
              <a:spLocks/>
            </p:cNvSpPr>
            <p:nvPr/>
          </p:nvSpPr>
          <p:spPr bwMode="auto">
            <a:xfrm>
              <a:off x="8556625" y="0"/>
              <a:ext cx="587375" cy="442913"/>
            </a:xfrm>
            <a:prstGeom prst="rect">
              <a:avLst/>
            </a:prstGeom>
            <a:solidFill>
              <a:srgbClr val="3C88DC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>
              <a:outerShdw dist="63500" dir="2700000" algn="ctr" rotWithShape="0">
                <a:schemeClr val="bg2">
                  <a:alpha val="29999"/>
                </a:schemeClr>
              </a:outerShdw>
            </a:effectLst>
          </p:spPr>
          <p:txBody>
            <a:bodyPr lIns="0" tIns="0" rIns="0" bIns="0" anchor="ctr"/>
            <a:lstStyle/>
            <a:p>
              <a:pPr>
                <a:tabLst>
                  <a:tab pos="1066800" algn="l"/>
                </a:tabLst>
                <a:defRPr/>
              </a:pPr>
              <a:r>
                <a:rPr lang="en-US" sz="1600">
                  <a:solidFill>
                    <a:srgbClr val="FFFFFF"/>
                  </a:solidFill>
                  <a:ea typeface="Gill Sans" charset="0"/>
                  <a:cs typeface="Gill Sans" charset="0"/>
                </a:rPr>
                <a:t>Fri</a:t>
              </a:r>
            </a:p>
          </p:txBody>
        </p:sp>
        <p:grpSp>
          <p:nvGrpSpPr>
            <p:cNvPr id="50" name="Group 48"/>
            <p:cNvGrpSpPr>
              <a:grpSpLocks/>
            </p:cNvGrpSpPr>
            <p:nvPr/>
          </p:nvGrpSpPr>
          <p:grpSpPr bwMode="auto">
            <a:xfrm>
              <a:off x="7381875" y="457200"/>
              <a:ext cx="587375" cy="1771650"/>
              <a:chOff x="0" y="0"/>
              <a:chExt cx="640" cy="1248"/>
            </a:xfrm>
          </p:grpSpPr>
          <p:sp>
            <p:nvSpPr>
              <p:cNvPr id="51" name="Rectangle 49"/>
              <p:cNvSpPr>
                <a:spLocks/>
              </p:cNvSpPr>
              <p:nvPr/>
            </p:nvSpPr>
            <p:spPr bwMode="auto">
              <a:xfrm>
                <a:off x="0" y="0"/>
                <a:ext cx="640" cy="312"/>
              </a:xfrm>
              <a:prstGeom prst="rect">
                <a:avLst/>
              </a:prstGeom>
              <a:solidFill>
                <a:srgbClr val="E6E6E6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1600"/>
              </a:p>
            </p:txBody>
          </p:sp>
          <p:sp>
            <p:nvSpPr>
              <p:cNvPr id="52" name="Rectangle 50"/>
              <p:cNvSpPr>
                <a:spLocks/>
              </p:cNvSpPr>
              <p:nvPr/>
            </p:nvSpPr>
            <p:spPr bwMode="auto">
              <a:xfrm>
                <a:off x="0" y="312"/>
                <a:ext cx="640" cy="312"/>
              </a:xfrm>
              <a:prstGeom prst="rect">
                <a:avLst/>
              </a:prstGeom>
              <a:solidFill>
                <a:srgbClr val="E6E6E6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1600"/>
              </a:p>
            </p:txBody>
          </p:sp>
          <p:sp>
            <p:nvSpPr>
              <p:cNvPr id="53" name="Rectangle 51"/>
              <p:cNvSpPr>
                <a:spLocks/>
              </p:cNvSpPr>
              <p:nvPr/>
            </p:nvSpPr>
            <p:spPr bwMode="auto">
              <a:xfrm>
                <a:off x="0" y="624"/>
                <a:ext cx="640" cy="312"/>
              </a:xfrm>
              <a:prstGeom prst="rect">
                <a:avLst/>
              </a:prstGeom>
              <a:solidFill>
                <a:srgbClr val="E6E6E6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1600"/>
              </a:p>
            </p:txBody>
          </p:sp>
          <p:sp>
            <p:nvSpPr>
              <p:cNvPr id="54" name="Rectangle 52"/>
              <p:cNvSpPr>
                <a:spLocks/>
              </p:cNvSpPr>
              <p:nvPr/>
            </p:nvSpPr>
            <p:spPr bwMode="auto">
              <a:xfrm>
                <a:off x="0" y="936"/>
                <a:ext cx="640" cy="312"/>
              </a:xfrm>
              <a:prstGeom prst="rect">
                <a:avLst/>
              </a:prstGeom>
              <a:solidFill>
                <a:srgbClr val="E6E6E6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1600"/>
              </a:p>
            </p:txBody>
          </p:sp>
        </p:grpSp>
        <p:grpSp>
          <p:nvGrpSpPr>
            <p:cNvPr id="55" name="Group 53"/>
            <p:cNvGrpSpPr>
              <a:grpSpLocks/>
            </p:cNvGrpSpPr>
            <p:nvPr/>
          </p:nvGrpSpPr>
          <p:grpSpPr bwMode="auto">
            <a:xfrm>
              <a:off x="6794500" y="457200"/>
              <a:ext cx="587375" cy="1771650"/>
              <a:chOff x="0" y="0"/>
              <a:chExt cx="640" cy="1248"/>
            </a:xfrm>
          </p:grpSpPr>
          <p:sp>
            <p:nvSpPr>
              <p:cNvPr id="56" name="Rectangle 54"/>
              <p:cNvSpPr>
                <a:spLocks/>
              </p:cNvSpPr>
              <p:nvPr/>
            </p:nvSpPr>
            <p:spPr bwMode="auto">
              <a:xfrm>
                <a:off x="0" y="0"/>
                <a:ext cx="640" cy="312"/>
              </a:xfrm>
              <a:prstGeom prst="rect">
                <a:avLst/>
              </a:prstGeom>
              <a:solidFill>
                <a:srgbClr val="E6E6E6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1600"/>
              </a:p>
            </p:txBody>
          </p:sp>
          <p:sp>
            <p:nvSpPr>
              <p:cNvPr id="57" name="Rectangle 55"/>
              <p:cNvSpPr>
                <a:spLocks/>
              </p:cNvSpPr>
              <p:nvPr/>
            </p:nvSpPr>
            <p:spPr bwMode="auto">
              <a:xfrm>
                <a:off x="0" y="312"/>
                <a:ext cx="640" cy="312"/>
              </a:xfrm>
              <a:prstGeom prst="rect">
                <a:avLst/>
              </a:prstGeom>
              <a:solidFill>
                <a:srgbClr val="E6E6E6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1600"/>
              </a:p>
            </p:txBody>
          </p:sp>
          <p:sp>
            <p:nvSpPr>
              <p:cNvPr id="58" name="Rectangle 56"/>
              <p:cNvSpPr>
                <a:spLocks/>
              </p:cNvSpPr>
              <p:nvPr/>
            </p:nvSpPr>
            <p:spPr bwMode="auto">
              <a:xfrm>
                <a:off x="0" y="624"/>
                <a:ext cx="640" cy="312"/>
              </a:xfrm>
              <a:prstGeom prst="rect">
                <a:avLst/>
              </a:prstGeom>
              <a:solidFill>
                <a:srgbClr val="E6E6E6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1600"/>
              </a:p>
            </p:txBody>
          </p:sp>
          <p:sp>
            <p:nvSpPr>
              <p:cNvPr id="59" name="Rectangle 57"/>
              <p:cNvSpPr>
                <a:spLocks/>
              </p:cNvSpPr>
              <p:nvPr/>
            </p:nvSpPr>
            <p:spPr bwMode="auto">
              <a:xfrm>
                <a:off x="0" y="936"/>
                <a:ext cx="640" cy="312"/>
              </a:xfrm>
              <a:prstGeom prst="rect">
                <a:avLst/>
              </a:prstGeom>
              <a:solidFill>
                <a:srgbClr val="E6E6E6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1600"/>
              </a:p>
            </p:txBody>
          </p:sp>
        </p:grpSp>
        <p:grpSp>
          <p:nvGrpSpPr>
            <p:cNvPr id="60" name="Group 58"/>
            <p:cNvGrpSpPr>
              <a:grpSpLocks/>
            </p:cNvGrpSpPr>
            <p:nvPr/>
          </p:nvGrpSpPr>
          <p:grpSpPr bwMode="auto">
            <a:xfrm>
              <a:off x="8556625" y="457200"/>
              <a:ext cx="587375" cy="1771650"/>
              <a:chOff x="0" y="0"/>
              <a:chExt cx="640" cy="1248"/>
            </a:xfrm>
          </p:grpSpPr>
          <p:sp>
            <p:nvSpPr>
              <p:cNvPr id="61" name="Rectangle 59"/>
              <p:cNvSpPr>
                <a:spLocks/>
              </p:cNvSpPr>
              <p:nvPr/>
            </p:nvSpPr>
            <p:spPr bwMode="auto">
              <a:xfrm>
                <a:off x="0" y="0"/>
                <a:ext cx="640" cy="312"/>
              </a:xfrm>
              <a:prstGeom prst="rect">
                <a:avLst/>
              </a:prstGeom>
              <a:solidFill>
                <a:srgbClr val="E6E6E6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1600"/>
              </a:p>
            </p:txBody>
          </p:sp>
          <p:sp>
            <p:nvSpPr>
              <p:cNvPr id="62" name="Rectangle 60"/>
              <p:cNvSpPr>
                <a:spLocks/>
              </p:cNvSpPr>
              <p:nvPr/>
            </p:nvSpPr>
            <p:spPr bwMode="auto">
              <a:xfrm>
                <a:off x="0" y="312"/>
                <a:ext cx="640" cy="312"/>
              </a:xfrm>
              <a:prstGeom prst="rect">
                <a:avLst/>
              </a:prstGeom>
              <a:solidFill>
                <a:srgbClr val="E6E6E6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1600"/>
              </a:p>
            </p:txBody>
          </p:sp>
          <p:sp>
            <p:nvSpPr>
              <p:cNvPr id="63" name="Rectangle 61"/>
              <p:cNvSpPr>
                <a:spLocks/>
              </p:cNvSpPr>
              <p:nvPr/>
            </p:nvSpPr>
            <p:spPr bwMode="auto">
              <a:xfrm>
                <a:off x="0" y="624"/>
                <a:ext cx="640" cy="312"/>
              </a:xfrm>
              <a:prstGeom prst="rect">
                <a:avLst/>
              </a:prstGeom>
              <a:solidFill>
                <a:srgbClr val="E6E6E6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1600"/>
              </a:p>
            </p:txBody>
          </p:sp>
          <p:sp>
            <p:nvSpPr>
              <p:cNvPr id="64" name="Rectangle 62"/>
              <p:cNvSpPr>
                <a:spLocks/>
              </p:cNvSpPr>
              <p:nvPr/>
            </p:nvSpPr>
            <p:spPr bwMode="auto">
              <a:xfrm>
                <a:off x="0" y="936"/>
                <a:ext cx="640" cy="312"/>
              </a:xfrm>
              <a:prstGeom prst="rect">
                <a:avLst/>
              </a:prstGeom>
              <a:solidFill>
                <a:srgbClr val="E6E6E6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1600"/>
              </a:p>
            </p:txBody>
          </p:sp>
        </p:grpSp>
        <p:grpSp>
          <p:nvGrpSpPr>
            <p:cNvPr id="65" name="Group 63"/>
            <p:cNvGrpSpPr>
              <a:grpSpLocks/>
            </p:cNvGrpSpPr>
            <p:nvPr/>
          </p:nvGrpSpPr>
          <p:grpSpPr bwMode="auto">
            <a:xfrm>
              <a:off x="7969250" y="457200"/>
              <a:ext cx="587375" cy="1771650"/>
              <a:chOff x="0" y="0"/>
              <a:chExt cx="640" cy="1248"/>
            </a:xfrm>
          </p:grpSpPr>
          <p:sp>
            <p:nvSpPr>
              <p:cNvPr id="66" name="Rectangle 64"/>
              <p:cNvSpPr>
                <a:spLocks/>
              </p:cNvSpPr>
              <p:nvPr/>
            </p:nvSpPr>
            <p:spPr bwMode="auto">
              <a:xfrm>
                <a:off x="0" y="0"/>
                <a:ext cx="640" cy="312"/>
              </a:xfrm>
              <a:prstGeom prst="rect">
                <a:avLst/>
              </a:prstGeom>
              <a:solidFill>
                <a:srgbClr val="E6E6E6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1600"/>
              </a:p>
            </p:txBody>
          </p:sp>
          <p:sp>
            <p:nvSpPr>
              <p:cNvPr id="67" name="Rectangle 65"/>
              <p:cNvSpPr>
                <a:spLocks/>
              </p:cNvSpPr>
              <p:nvPr/>
            </p:nvSpPr>
            <p:spPr bwMode="auto">
              <a:xfrm>
                <a:off x="0" y="312"/>
                <a:ext cx="640" cy="312"/>
              </a:xfrm>
              <a:prstGeom prst="rect">
                <a:avLst/>
              </a:prstGeom>
              <a:solidFill>
                <a:srgbClr val="E6E6E6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1600"/>
              </a:p>
            </p:txBody>
          </p:sp>
          <p:sp>
            <p:nvSpPr>
              <p:cNvPr id="68" name="Rectangle 66"/>
              <p:cNvSpPr>
                <a:spLocks/>
              </p:cNvSpPr>
              <p:nvPr/>
            </p:nvSpPr>
            <p:spPr bwMode="auto">
              <a:xfrm>
                <a:off x="0" y="624"/>
                <a:ext cx="640" cy="312"/>
              </a:xfrm>
              <a:prstGeom prst="rect">
                <a:avLst/>
              </a:prstGeom>
              <a:solidFill>
                <a:srgbClr val="E6E6E6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1600"/>
              </a:p>
            </p:txBody>
          </p:sp>
          <p:sp>
            <p:nvSpPr>
              <p:cNvPr id="69" name="Rectangle 67"/>
              <p:cNvSpPr>
                <a:spLocks/>
              </p:cNvSpPr>
              <p:nvPr/>
            </p:nvSpPr>
            <p:spPr bwMode="auto">
              <a:xfrm>
                <a:off x="0" y="936"/>
                <a:ext cx="640" cy="312"/>
              </a:xfrm>
              <a:prstGeom prst="rect">
                <a:avLst/>
              </a:prstGeom>
              <a:solidFill>
                <a:srgbClr val="E6E6E6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1600"/>
              </a:p>
            </p:txBody>
          </p:sp>
        </p:grpSp>
        <p:grpSp>
          <p:nvGrpSpPr>
            <p:cNvPr id="70" name="Group 68"/>
            <p:cNvGrpSpPr>
              <a:grpSpLocks/>
            </p:cNvGrpSpPr>
            <p:nvPr/>
          </p:nvGrpSpPr>
          <p:grpSpPr bwMode="auto">
            <a:xfrm>
              <a:off x="6794500" y="457200"/>
              <a:ext cx="587375" cy="1771650"/>
              <a:chOff x="0" y="0"/>
              <a:chExt cx="640" cy="1248"/>
            </a:xfrm>
          </p:grpSpPr>
          <p:sp>
            <p:nvSpPr>
              <p:cNvPr id="71" name="Rectangle 69"/>
              <p:cNvSpPr>
                <a:spLocks/>
              </p:cNvSpPr>
              <p:nvPr/>
            </p:nvSpPr>
            <p:spPr bwMode="auto">
              <a:xfrm>
                <a:off x="0" y="0"/>
                <a:ext cx="640" cy="312"/>
              </a:xfrm>
              <a:prstGeom prst="rect">
                <a:avLst/>
              </a:prstGeom>
              <a:solidFill>
                <a:srgbClr val="E6E6E6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63500" tIns="63500" rIns="203068" bIns="63500" anchor="ctr"/>
              <a:lstStyle/>
              <a:p>
                <a:pPr algn="r"/>
                <a:r>
                  <a:rPr lang="en-US" sz="1600">
                    <a:solidFill>
                      <a:schemeClr val="tx1"/>
                    </a:solidFill>
                  </a:rPr>
                  <a:t>4</a:t>
                </a:r>
              </a:p>
            </p:txBody>
          </p:sp>
          <p:sp>
            <p:nvSpPr>
              <p:cNvPr id="72" name="Rectangle 70"/>
              <p:cNvSpPr>
                <a:spLocks/>
              </p:cNvSpPr>
              <p:nvPr/>
            </p:nvSpPr>
            <p:spPr bwMode="auto">
              <a:xfrm>
                <a:off x="0" y="312"/>
                <a:ext cx="640" cy="312"/>
              </a:xfrm>
              <a:prstGeom prst="rect">
                <a:avLst/>
              </a:prstGeom>
              <a:solidFill>
                <a:srgbClr val="E6E6E6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63500" tIns="63500" rIns="203068" bIns="63500" anchor="ctr"/>
              <a:lstStyle/>
              <a:p>
                <a:pPr algn="r"/>
                <a:r>
                  <a:rPr lang="en-US" sz="1600">
                    <a:solidFill>
                      <a:schemeClr val="tx1"/>
                    </a:solidFill>
                  </a:rPr>
                  <a:t>12</a:t>
                </a:r>
              </a:p>
            </p:txBody>
          </p:sp>
          <p:sp>
            <p:nvSpPr>
              <p:cNvPr id="73" name="Rectangle 71"/>
              <p:cNvSpPr>
                <a:spLocks/>
              </p:cNvSpPr>
              <p:nvPr/>
            </p:nvSpPr>
            <p:spPr bwMode="auto">
              <a:xfrm>
                <a:off x="0" y="624"/>
                <a:ext cx="640" cy="312"/>
              </a:xfrm>
              <a:prstGeom prst="rect">
                <a:avLst/>
              </a:prstGeom>
              <a:solidFill>
                <a:srgbClr val="E6E6E6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63500" tIns="63500" rIns="203068" bIns="63500" anchor="ctr"/>
              <a:lstStyle/>
              <a:p>
                <a:pPr algn="r"/>
                <a:r>
                  <a:rPr lang="en-US" sz="1600">
                    <a:solidFill>
                      <a:schemeClr val="tx1"/>
                    </a:solidFill>
                  </a:rPr>
                  <a:t>16</a:t>
                </a:r>
              </a:p>
            </p:txBody>
          </p:sp>
          <p:sp>
            <p:nvSpPr>
              <p:cNvPr id="74" name="Rectangle 72"/>
              <p:cNvSpPr>
                <a:spLocks/>
              </p:cNvSpPr>
              <p:nvPr/>
            </p:nvSpPr>
            <p:spPr bwMode="auto">
              <a:xfrm>
                <a:off x="0" y="936"/>
                <a:ext cx="640" cy="312"/>
              </a:xfrm>
              <a:prstGeom prst="rect">
                <a:avLst/>
              </a:prstGeom>
              <a:solidFill>
                <a:srgbClr val="E6E6E6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1600"/>
              </a:p>
            </p:txBody>
          </p:sp>
        </p:grpSp>
        <p:grpSp>
          <p:nvGrpSpPr>
            <p:cNvPr id="75" name="Group 73"/>
            <p:cNvGrpSpPr>
              <a:grpSpLocks/>
            </p:cNvGrpSpPr>
            <p:nvPr/>
          </p:nvGrpSpPr>
          <p:grpSpPr bwMode="auto">
            <a:xfrm>
              <a:off x="7969250" y="457200"/>
              <a:ext cx="587375" cy="1771650"/>
              <a:chOff x="0" y="0"/>
              <a:chExt cx="640" cy="1248"/>
            </a:xfrm>
          </p:grpSpPr>
          <p:sp>
            <p:nvSpPr>
              <p:cNvPr id="76" name="Rectangle 74"/>
              <p:cNvSpPr>
                <a:spLocks/>
              </p:cNvSpPr>
              <p:nvPr/>
            </p:nvSpPr>
            <p:spPr bwMode="auto">
              <a:xfrm>
                <a:off x="0" y="0"/>
                <a:ext cx="640" cy="312"/>
              </a:xfrm>
              <a:prstGeom prst="rect">
                <a:avLst/>
              </a:prstGeom>
              <a:solidFill>
                <a:srgbClr val="E6E6E6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1600"/>
              </a:p>
            </p:txBody>
          </p:sp>
          <p:sp>
            <p:nvSpPr>
              <p:cNvPr id="77" name="Rectangle 75"/>
              <p:cNvSpPr>
                <a:spLocks/>
              </p:cNvSpPr>
              <p:nvPr/>
            </p:nvSpPr>
            <p:spPr bwMode="auto">
              <a:xfrm>
                <a:off x="0" y="312"/>
                <a:ext cx="640" cy="312"/>
              </a:xfrm>
              <a:prstGeom prst="rect">
                <a:avLst/>
              </a:prstGeom>
              <a:solidFill>
                <a:srgbClr val="E6E6E6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63500" tIns="63500" rIns="203068" bIns="63500" anchor="ctr"/>
              <a:lstStyle/>
              <a:p>
                <a:pPr algn="r"/>
                <a:r>
                  <a:rPr lang="en-US" sz="1600">
                    <a:solidFill>
                      <a:schemeClr val="tx1"/>
                    </a:solidFill>
                  </a:rPr>
                  <a:t>7</a:t>
                </a:r>
              </a:p>
            </p:txBody>
          </p:sp>
          <p:sp>
            <p:nvSpPr>
              <p:cNvPr id="78" name="Rectangle 76"/>
              <p:cNvSpPr>
                <a:spLocks/>
              </p:cNvSpPr>
              <p:nvPr/>
            </p:nvSpPr>
            <p:spPr bwMode="auto">
              <a:xfrm>
                <a:off x="0" y="624"/>
                <a:ext cx="640" cy="312"/>
              </a:xfrm>
              <a:prstGeom prst="rect">
                <a:avLst/>
              </a:prstGeom>
              <a:solidFill>
                <a:srgbClr val="E6E6E6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63500" tIns="63500" rIns="203068" bIns="63500" anchor="ctr"/>
              <a:lstStyle/>
              <a:p>
                <a:pPr algn="r"/>
                <a:r>
                  <a:rPr lang="en-US" sz="1600">
                    <a:solidFill>
                      <a:schemeClr val="tx1"/>
                    </a:solidFill>
                  </a:rPr>
                  <a:t>11</a:t>
                </a:r>
              </a:p>
            </p:txBody>
          </p:sp>
          <p:sp>
            <p:nvSpPr>
              <p:cNvPr id="79" name="Rectangle 77"/>
              <p:cNvSpPr>
                <a:spLocks/>
              </p:cNvSpPr>
              <p:nvPr/>
            </p:nvSpPr>
            <p:spPr bwMode="auto">
              <a:xfrm>
                <a:off x="0" y="936"/>
                <a:ext cx="640" cy="312"/>
              </a:xfrm>
              <a:prstGeom prst="rect">
                <a:avLst/>
              </a:prstGeom>
              <a:solidFill>
                <a:srgbClr val="E6E6E6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1600"/>
              </a:p>
            </p:txBody>
          </p:sp>
        </p:grpSp>
        <p:grpSp>
          <p:nvGrpSpPr>
            <p:cNvPr id="80" name="Group 78"/>
            <p:cNvGrpSpPr>
              <a:grpSpLocks/>
            </p:cNvGrpSpPr>
            <p:nvPr/>
          </p:nvGrpSpPr>
          <p:grpSpPr bwMode="auto">
            <a:xfrm>
              <a:off x="7381875" y="457200"/>
              <a:ext cx="587375" cy="1771650"/>
              <a:chOff x="0" y="0"/>
              <a:chExt cx="640" cy="1248"/>
            </a:xfrm>
          </p:grpSpPr>
          <p:sp>
            <p:nvSpPr>
              <p:cNvPr id="81" name="Rectangle 79"/>
              <p:cNvSpPr>
                <a:spLocks/>
              </p:cNvSpPr>
              <p:nvPr/>
            </p:nvSpPr>
            <p:spPr bwMode="auto">
              <a:xfrm>
                <a:off x="0" y="0"/>
                <a:ext cx="640" cy="312"/>
              </a:xfrm>
              <a:prstGeom prst="rect">
                <a:avLst/>
              </a:prstGeom>
              <a:solidFill>
                <a:srgbClr val="E6E6E6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63500" tIns="63500" rIns="203068" bIns="63500" anchor="ctr"/>
              <a:lstStyle/>
              <a:p>
                <a:pPr algn="r"/>
                <a:r>
                  <a:rPr lang="en-US" sz="1600">
                    <a:solidFill>
                      <a:schemeClr val="tx1"/>
                    </a:solidFill>
                  </a:rPr>
                  <a:t>8</a:t>
                </a:r>
              </a:p>
            </p:txBody>
          </p:sp>
          <p:sp>
            <p:nvSpPr>
              <p:cNvPr id="82" name="Rectangle 80"/>
              <p:cNvSpPr>
                <a:spLocks/>
              </p:cNvSpPr>
              <p:nvPr/>
            </p:nvSpPr>
            <p:spPr bwMode="auto">
              <a:xfrm>
                <a:off x="0" y="312"/>
                <a:ext cx="640" cy="312"/>
              </a:xfrm>
              <a:prstGeom prst="rect">
                <a:avLst/>
              </a:prstGeom>
              <a:solidFill>
                <a:srgbClr val="E6E6E6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63500" tIns="63500" rIns="203068" bIns="63500" anchor="ctr"/>
              <a:lstStyle/>
              <a:p>
                <a:pPr algn="r"/>
                <a:r>
                  <a:rPr lang="en-US" sz="1600">
                    <a:solidFill>
                      <a:schemeClr val="tx1"/>
                    </a:solidFill>
                  </a:rPr>
                  <a:t>10</a:t>
                </a:r>
              </a:p>
            </p:txBody>
          </p:sp>
          <p:sp>
            <p:nvSpPr>
              <p:cNvPr id="83" name="Rectangle 81"/>
              <p:cNvSpPr>
                <a:spLocks/>
              </p:cNvSpPr>
              <p:nvPr/>
            </p:nvSpPr>
            <p:spPr bwMode="auto">
              <a:xfrm>
                <a:off x="0" y="624"/>
                <a:ext cx="640" cy="312"/>
              </a:xfrm>
              <a:prstGeom prst="rect">
                <a:avLst/>
              </a:prstGeom>
              <a:solidFill>
                <a:srgbClr val="E6E6E6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63500" tIns="63500" rIns="203068" bIns="63500" anchor="ctr"/>
              <a:lstStyle/>
              <a:p>
                <a:pPr algn="r"/>
                <a:r>
                  <a:rPr lang="en-US" sz="1600" dirty="0">
                    <a:solidFill>
                      <a:schemeClr val="tx1"/>
                    </a:solidFill>
                  </a:rPr>
                  <a:t>16</a:t>
                </a:r>
              </a:p>
            </p:txBody>
          </p:sp>
          <p:sp>
            <p:nvSpPr>
              <p:cNvPr id="84" name="Rectangle 82"/>
              <p:cNvSpPr>
                <a:spLocks/>
              </p:cNvSpPr>
              <p:nvPr/>
            </p:nvSpPr>
            <p:spPr bwMode="auto">
              <a:xfrm>
                <a:off x="0" y="936"/>
                <a:ext cx="640" cy="312"/>
              </a:xfrm>
              <a:prstGeom prst="rect">
                <a:avLst/>
              </a:prstGeom>
              <a:solidFill>
                <a:srgbClr val="E6E6E6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1600"/>
              </a:p>
            </p:txBody>
          </p:sp>
        </p:grpSp>
        <p:grpSp>
          <p:nvGrpSpPr>
            <p:cNvPr id="85" name="Group 83"/>
            <p:cNvGrpSpPr>
              <a:grpSpLocks/>
            </p:cNvGrpSpPr>
            <p:nvPr/>
          </p:nvGrpSpPr>
          <p:grpSpPr bwMode="auto">
            <a:xfrm>
              <a:off x="8556625" y="457200"/>
              <a:ext cx="587375" cy="1771650"/>
              <a:chOff x="0" y="0"/>
              <a:chExt cx="640" cy="1248"/>
            </a:xfrm>
          </p:grpSpPr>
          <p:sp>
            <p:nvSpPr>
              <p:cNvPr id="86" name="Rectangle 84"/>
              <p:cNvSpPr>
                <a:spLocks/>
              </p:cNvSpPr>
              <p:nvPr/>
            </p:nvSpPr>
            <p:spPr bwMode="auto">
              <a:xfrm>
                <a:off x="0" y="0"/>
                <a:ext cx="640" cy="312"/>
              </a:xfrm>
              <a:prstGeom prst="rect">
                <a:avLst/>
              </a:prstGeom>
              <a:solidFill>
                <a:srgbClr val="E6E6E6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1600"/>
              </a:p>
            </p:txBody>
          </p:sp>
          <p:sp>
            <p:nvSpPr>
              <p:cNvPr id="87" name="Rectangle 85"/>
              <p:cNvSpPr>
                <a:spLocks/>
              </p:cNvSpPr>
              <p:nvPr/>
            </p:nvSpPr>
            <p:spPr bwMode="auto">
              <a:xfrm>
                <a:off x="0" y="312"/>
                <a:ext cx="640" cy="312"/>
              </a:xfrm>
              <a:prstGeom prst="rect">
                <a:avLst/>
              </a:prstGeom>
              <a:solidFill>
                <a:srgbClr val="E6E6E6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1600"/>
              </a:p>
            </p:txBody>
          </p:sp>
          <p:sp>
            <p:nvSpPr>
              <p:cNvPr id="88" name="Rectangle 86"/>
              <p:cNvSpPr>
                <a:spLocks/>
              </p:cNvSpPr>
              <p:nvPr/>
            </p:nvSpPr>
            <p:spPr bwMode="auto">
              <a:xfrm>
                <a:off x="0" y="624"/>
                <a:ext cx="640" cy="312"/>
              </a:xfrm>
              <a:prstGeom prst="rect">
                <a:avLst/>
              </a:prstGeom>
              <a:solidFill>
                <a:srgbClr val="E6E6E6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63500" tIns="63500" rIns="203068" bIns="63500" anchor="ctr"/>
              <a:lstStyle/>
              <a:p>
                <a:pPr algn="r"/>
                <a:r>
                  <a:rPr lang="en-US" sz="1600">
                    <a:solidFill>
                      <a:schemeClr val="tx1"/>
                    </a:solidFill>
                  </a:rPr>
                  <a:t>8</a:t>
                </a:r>
              </a:p>
            </p:txBody>
          </p:sp>
          <p:sp>
            <p:nvSpPr>
              <p:cNvPr id="89" name="Rectangle 87"/>
              <p:cNvSpPr>
                <a:spLocks/>
              </p:cNvSpPr>
              <p:nvPr/>
            </p:nvSpPr>
            <p:spPr bwMode="auto">
              <a:xfrm>
                <a:off x="0" y="936"/>
                <a:ext cx="640" cy="312"/>
              </a:xfrm>
              <a:prstGeom prst="rect">
                <a:avLst/>
              </a:prstGeom>
              <a:solidFill>
                <a:srgbClr val="E6E6E6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1600"/>
              </a:p>
            </p:txBody>
          </p:sp>
        </p:grp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1"/>
          <p:cNvGrpSpPr>
            <a:grpSpLocks/>
          </p:cNvGrpSpPr>
          <p:nvPr/>
        </p:nvGrpSpPr>
        <p:grpSpPr bwMode="auto">
          <a:xfrm>
            <a:off x="458106" y="428625"/>
            <a:ext cx="3548743" cy="1752600"/>
            <a:chOff x="0" y="0"/>
            <a:chExt cx="2608" cy="1288"/>
          </a:xfrm>
        </p:grpSpPr>
        <p:sp>
          <p:nvSpPr>
            <p:cNvPr id="30" name="AutoShape 2"/>
            <p:cNvSpPr>
              <a:spLocks/>
            </p:cNvSpPr>
            <p:nvPr/>
          </p:nvSpPr>
          <p:spPr bwMode="auto">
            <a:xfrm>
              <a:off x="8" y="0"/>
              <a:ext cx="2600" cy="1288"/>
            </a:xfrm>
            <a:prstGeom prst="roundRect">
              <a:avLst>
                <a:gd name="adj" fmla="val 14903"/>
              </a:avLst>
            </a:prstGeom>
            <a:solidFill>
              <a:srgbClr val="E6E6E6"/>
            </a:solidFill>
            <a:ln w="25400">
              <a:solidFill>
                <a:srgbClr val="B3B3B3"/>
              </a:solidFill>
              <a:round/>
              <a:headEnd/>
              <a:tailEnd/>
            </a:ln>
            <a:effectLst>
              <a:outerShdw dist="63500" dir="2700000" algn="ctr" rotWithShape="0">
                <a:schemeClr val="bg2">
                  <a:alpha val="29999"/>
                </a:schemeClr>
              </a:outerShdw>
            </a:effec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Rectangle 3"/>
            <p:cNvSpPr>
              <a:spLocks/>
            </p:cNvSpPr>
            <p:nvPr/>
          </p:nvSpPr>
          <p:spPr bwMode="auto">
            <a:xfrm>
              <a:off x="96" y="392"/>
              <a:ext cx="1768" cy="8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50800" tIns="50800" rIns="50800" bIns="50800"/>
            <a:lstStyle/>
            <a:p>
              <a:pPr algn="l">
                <a:buClr>
                  <a:srgbClr val="B3B3B3"/>
                </a:buClr>
                <a:buSzPct val="125000"/>
                <a:buFont typeface="Lucida Grande" charset="0"/>
                <a:buChar char="•"/>
                <a:tabLst>
                  <a:tab pos="1066800" algn="l"/>
                </a:tabLst>
              </a:pPr>
              <a:r>
                <a:rPr lang="en-US" dirty="0">
                  <a:solidFill>
                    <a:srgbClr val="B3B3B3"/>
                  </a:solidFill>
                </a:rPr>
                <a:t>Product owner</a:t>
              </a:r>
            </a:p>
            <a:p>
              <a:pPr algn="l">
                <a:buClr>
                  <a:srgbClr val="B3B3B3"/>
                </a:buClr>
                <a:buSzPct val="125000"/>
                <a:buFont typeface="Lucida Grande" charset="0"/>
                <a:buChar char="•"/>
                <a:tabLst>
                  <a:tab pos="1066800" algn="l"/>
                </a:tabLst>
              </a:pPr>
              <a:r>
                <a:rPr lang="en-US" dirty="0" err="1">
                  <a:solidFill>
                    <a:srgbClr val="B3B3B3"/>
                  </a:solidFill>
                </a:rPr>
                <a:t>ScrumMaster</a:t>
              </a:r>
              <a:endParaRPr lang="en-US" dirty="0">
                <a:solidFill>
                  <a:srgbClr val="B3B3B3"/>
                </a:solidFill>
              </a:endParaRPr>
            </a:p>
            <a:p>
              <a:pPr algn="l">
                <a:buClr>
                  <a:srgbClr val="B3B3B3"/>
                </a:buClr>
                <a:buSzPct val="125000"/>
                <a:buFont typeface="Lucida Grande" charset="0"/>
                <a:buChar char="•"/>
                <a:tabLst>
                  <a:tab pos="1066800" algn="l"/>
                </a:tabLst>
              </a:pPr>
              <a:r>
                <a:rPr lang="en-US" dirty="0">
                  <a:solidFill>
                    <a:srgbClr val="B3B3B3"/>
                  </a:solidFill>
                </a:rPr>
                <a:t>Team</a:t>
              </a:r>
            </a:p>
          </p:txBody>
        </p:sp>
        <p:sp>
          <p:nvSpPr>
            <p:cNvPr id="40" name="Rectangle 4"/>
            <p:cNvSpPr>
              <a:spLocks/>
            </p:cNvSpPr>
            <p:nvPr/>
          </p:nvSpPr>
          <p:spPr bwMode="auto">
            <a:xfrm>
              <a:off x="304" y="0"/>
              <a:ext cx="1200" cy="376"/>
            </a:xfrm>
            <a:prstGeom prst="rect">
              <a:avLst/>
            </a:prstGeom>
            <a:solidFill>
              <a:srgbClr val="B3B3B3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AutoShape 5"/>
            <p:cNvSpPr>
              <a:spLocks/>
            </p:cNvSpPr>
            <p:nvPr/>
          </p:nvSpPr>
          <p:spPr bwMode="auto">
            <a:xfrm rot="10800000">
              <a:off x="1432" y="88"/>
              <a:ext cx="312" cy="288"/>
            </a:xfrm>
            <a:custGeom>
              <a:avLst/>
              <a:gdLst>
                <a:gd name="T0" fmla="*/ 3 w 21600"/>
                <a:gd name="T1" fmla="*/ 0 h 21600"/>
                <a:gd name="T2" fmla="*/ 0 w 21600"/>
                <a:gd name="T3" fmla="*/ 3 h 21600"/>
                <a:gd name="T4" fmla="*/ 0 w 21600"/>
                <a:gd name="T5" fmla="*/ 4 h 21600"/>
                <a:gd name="T6" fmla="*/ 5 w 21600"/>
                <a:gd name="T7" fmla="*/ 4 h 21600"/>
                <a:gd name="T8" fmla="*/ 5 w 21600"/>
                <a:gd name="T9" fmla="*/ 0 h 21600"/>
                <a:gd name="T10" fmla="*/ 3 w 21600"/>
                <a:gd name="T11" fmla="*/ 0 h 21600"/>
                <a:gd name="T12" fmla="*/ 3 w 21600"/>
                <a:gd name="T13" fmla="*/ 0 h 21600"/>
                <a:gd name="T14" fmla="*/ 3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13734" y="65"/>
                  </a:moveTo>
                  <a:cubicBezTo>
                    <a:pt x="4547" y="550"/>
                    <a:pt x="111" y="6203"/>
                    <a:pt x="14" y="14130"/>
                  </a:cubicBezTo>
                  <a:cubicBezTo>
                    <a:pt x="9" y="16620"/>
                    <a:pt x="5" y="19110"/>
                    <a:pt x="0" y="21600"/>
                  </a:cubicBezTo>
                  <a:cubicBezTo>
                    <a:pt x="7200" y="21600"/>
                    <a:pt x="14400" y="21600"/>
                    <a:pt x="21600" y="21600"/>
                  </a:cubicBezTo>
                  <a:cubicBezTo>
                    <a:pt x="21600" y="14400"/>
                    <a:pt x="21600" y="7200"/>
                    <a:pt x="21600" y="0"/>
                  </a:cubicBezTo>
                  <a:cubicBezTo>
                    <a:pt x="18978" y="22"/>
                    <a:pt x="16356" y="43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</a:path>
              </a:pathLst>
            </a:custGeom>
            <a:solidFill>
              <a:srgbClr val="B3B3B3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AutoShape 6"/>
            <p:cNvSpPr>
              <a:spLocks/>
            </p:cNvSpPr>
            <p:nvPr/>
          </p:nvSpPr>
          <p:spPr bwMode="auto">
            <a:xfrm>
              <a:off x="0" y="0"/>
              <a:ext cx="312" cy="288"/>
            </a:xfrm>
            <a:custGeom>
              <a:avLst/>
              <a:gdLst>
                <a:gd name="T0" fmla="*/ 3 w 21600"/>
                <a:gd name="T1" fmla="*/ 0 h 21600"/>
                <a:gd name="T2" fmla="*/ 0 w 21600"/>
                <a:gd name="T3" fmla="*/ 3 h 21600"/>
                <a:gd name="T4" fmla="*/ 0 w 21600"/>
                <a:gd name="T5" fmla="*/ 4 h 21600"/>
                <a:gd name="T6" fmla="*/ 5 w 21600"/>
                <a:gd name="T7" fmla="*/ 4 h 21600"/>
                <a:gd name="T8" fmla="*/ 5 w 21600"/>
                <a:gd name="T9" fmla="*/ 0 h 21600"/>
                <a:gd name="T10" fmla="*/ 3 w 21600"/>
                <a:gd name="T11" fmla="*/ 0 h 21600"/>
                <a:gd name="T12" fmla="*/ 3 w 21600"/>
                <a:gd name="T13" fmla="*/ 0 h 21600"/>
                <a:gd name="T14" fmla="*/ 3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13734" y="65"/>
                  </a:moveTo>
                  <a:cubicBezTo>
                    <a:pt x="4547" y="550"/>
                    <a:pt x="111" y="6203"/>
                    <a:pt x="14" y="14130"/>
                  </a:cubicBezTo>
                  <a:cubicBezTo>
                    <a:pt x="9" y="16620"/>
                    <a:pt x="5" y="19110"/>
                    <a:pt x="0" y="21600"/>
                  </a:cubicBezTo>
                  <a:cubicBezTo>
                    <a:pt x="7200" y="21600"/>
                    <a:pt x="14400" y="21600"/>
                    <a:pt x="21600" y="21600"/>
                  </a:cubicBezTo>
                  <a:cubicBezTo>
                    <a:pt x="21600" y="14400"/>
                    <a:pt x="21600" y="7200"/>
                    <a:pt x="21600" y="0"/>
                  </a:cubicBezTo>
                  <a:cubicBezTo>
                    <a:pt x="18978" y="22"/>
                    <a:pt x="16356" y="43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</a:path>
              </a:pathLst>
            </a:custGeom>
            <a:solidFill>
              <a:srgbClr val="B3B3B3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Rectangle 7"/>
            <p:cNvSpPr>
              <a:spLocks/>
            </p:cNvSpPr>
            <p:nvPr/>
          </p:nvSpPr>
          <p:spPr bwMode="auto">
            <a:xfrm>
              <a:off x="0" y="216"/>
              <a:ext cx="392" cy="160"/>
            </a:xfrm>
            <a:prstGeom prst="rect">
              <a:avLst/>
            </a:prstGeom>
            <a:solidFill>
              <a:srgbClr val="B3B3B3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2" name="Rectangle 8"/>
            <p:cNvSpPr>
              <a:spLocks/>
            </p:cNvSpPr>
            <p:nvPr/>
          </p:nvSpPr>
          <p:spPr bwMode="auto">
            <a:xfrm>
              <a:off x="1352" y="0"/>
              <a:ext cx="392" cy="160"/>
            </a:xfrm>
            <a:prstGeom prst="rect">
              <a:avLst/>
            </a:prstGeom>
            <a:solidFill>
              <a:srgbClr val="B3B3B3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" name="Rectangle 9"/>
            <p:cNvSpPr>
              <a:spLocks/>
            </p:cNvSpPr>
            <p:nvPr/>
          </p:nvSpPr>
          <p:spPr bwMode="auto">
            <a:xfrm>
              <a:off x="104" y="8"/>
              <a:ext cx="1336" cy="3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50800" tIns="50800" rIns="50800" bIns="50800"/>
            <a:lstStyle/>
            <a:p>
              <a:pPr algn="l">
                <a:tabLst>
                  <a:tab pos="1066800" algn="l"/>
                </a:tabLst>
              </a:pPr>
              <a:r>
                <a:rPr lang="en-US">
                  <a:solidFill>
                    <a:srgbClr val="FFFFFF"/>
                  </a:solidFill>
                </a:rPr>
                <a:t>Roles</a:t>
              </a:r>
            </a:p>
          </p:txBody>
        </p:sp>
      </p:grpSp>
      <p:grpSp>
        <p:nvGrpSpPr>
          <p:cNvPr id="54" name="Group 11"/>
          <p:cNvGrpSpPr>
            <a:grpSpLocks/>
          </p:cNvGrpSpPr>
          <p:nvPr/>
        </p:nvGrpSpPr>
        <p:grpSpPr bwMode="auto">
          <a:xfrm>
            <a:off x="4515756" y="454025"/>
            <a:ext cx="3548743" cy="1752600"/>
            <a:chOff x="0" y="0"/>
            <a:chExt cx="2608" cy="1288"/>
          </a:xfrm>
        </p:grpSpPr>
        <p:sp>
          <p:nvSpPr>
            <p:cNvPr id="55" name="AutoShape 12"/>
            <p:cNvSpPr>
              <a:spLocks/>
            </p:cNvSpPr>
            <p:nvPr/>
          </p:nvSpPr>
          <p:spPr bwMode="auto">
            <a:xfrm>
              <a:off x="8" y="0"/>
              <a:ext cx="2600" cy="1288"/>
            </a:xfrm>
            <a:prstGeom prst="roundRect">
              <a:avLst>
                <a:gd name="adj" fmla="val 14903"/>
              </a:avLst>
            </a:prstGeom>
            <a:solidFill>
              <a:srgbClr val="E6E6E6"/>
            </a:solidFill>
            <a:ln w="25400">
              <a:solidFill>
                <a:srgbClr val="B3B3B3"/>
              </a:solidFill>
              <a:round/>
              <a:headEnd/>
              <a:tailEnd/>
            </a:ln>
            <a:effectLst>
              <a:outerShdw dist="63500" dir="2700000" algn="ctr" rotWithShape="0">
                <a:schemeClr val="bg2">
                  <a:alpha val="29999"/>
                </a:schemeClr>
              </a:outerShdw>
            </a:effectLst>
          </p:spPr>
          <p:txBody>
            <a:bodyPr/>
            <a:lstStyle/>
            <a:p>
              <a:endParaRPr lang="en-US"/>
            </a:p>
          </p:txBody>
        </p:sp>
        <p:sp>
          <p:nvSpPr>
            <p:cNvPr id="56" name="Rectangle 13"/>
            <p:cNvSpPr>
              <a:spLocks/>
            </p:cNvSpPr>
            <p:nvPr/>
          </p:nvSpPr>
          <p:spPr bwMode="auto">
            <a:xfrm>
              <a:off x="96" y="392"/>
              <a:ext cx="2376" cy="8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50800" tIns="50800" rIns="50800" bIns="50800"/>
            <a:lstStyle/>
            <a:p>
              <a:pPr algn="l">
                <a:buClr>
                  <a:srgbClr val="B3B3B3"/>
                </a:buClr>
                <a:buSzPct val="125000"/>
                <a:buFont typeface="Lucida Grande" charset="0"/>
                <a:buChar char="•"/>
                <a:tabLst>
                  <a:tab pos="1066800" algn="l"/>
                </a:tabLst>
              </a:pPr>
              <a:r>
                <a:rPr lang="en-US">
                  <a:solidFill>
                    <a:srgbClr val="B3B3B3"/>
                  </a:solidFill>
                </a:rPr>
                <a:t>Product backlog</a:t>
              </a:r>
            </a:p>
            <a:p>
              <a:pPr algn="l">
                <a:buClr>
                  <a:srgbClr val="B3B3B3"/>
                </a:buClr>
                <a:buSzPct val="125000"/>
                <a:buFont typeface="Lucida Grande" charset="0"/>
                <a:buChar char="•"/>
                <a:tabLst>
                  <a:tab pos="1066800" algn="l"/>
                </a:tabLst>
              </a:pPr>
              <a:r>
                <a:rPr lang="en-US">
                  <a:solidFill>
                    <a:srgbClr val="B3B3B3"/>
                  </a:solidFill>
                </a:rPr>
                <a:t>Sprint backlog</a:t>
              </a:r>
            </a:p>
            <a:p>
              <a:pPr algn="l">
                <a:buClr>
                  <a:srgbClr val="B3B3B3"/>
                </a:buClr>
                <a:buSzPct val="125000"/>
                <a:buFont typeface="Lucida Grande" charset="0"/>
                <a:buChar char="•"/>
                <a:tabLst>
                  <a:tab pos="1066800" algn="l"/>
                </a:tabLst>
              </a:pPr>
              <a:r>
                <a:rPr lang="en-US">
                  <a:solidFill>
                    <a:srgbClr val="B3B3B3"/>
                  </a:solidFill>
                </a:rPr>
                <a:t>Burndown charts</a:t>
              </a:r>
            </a:p>
          </p:txBody>
        </p:sp>
        <p:sp>
          <p:nvSpPr>
            <p:cNvPr id="57" name="Rectangle 14"/>
            <p:cNvSpPr>
              <a:spLocks/>
            </p:cNvSpPr>
            <p:nvPr/>
          </p:nvSpPr>
          <p:spPr bwMode="auto">
            <a:xfrm>
              <a:off x="304" y="0"/>
              <a:ext cx="1200" cy="376"/>
            </a:xfrm>
            <a:prstGeom prst="rect">
              <a:avLst/>
            </a:prstGeom>
            <a:solidFill>
              <a:srgbClr val="B3B3B3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8" name="AutoShape 15"/>
            <p:cNvSpPr>
              <a:spLocks/>
            </p:cNvSpPr>
            <p:nvPr/>
          </p:nvSpPr>
          <p:spPr bwMode="auto">
            <a:xfrm rot="10800000">
              <a:off x="1432" y="88"/>
              <a:ext cx="312" cy="288"/>
            </a:xfrm>
            <a:custGeom>
              <a:avLst/>
              <a:gdLst>
                <a:gd name="T0" fmla="*/ 3 w 21600"/>
                <a:gd name="T1" fmla="*/ 0 h 21600"/>
                <a:gd name="T2" fmla="*/ 0 w 21600"/>
                <a:gd name="T3" fmla="*/ 3 h 21600"/>
                <a:gd name="T4" fmla="*/ 0 w 21600"/>
                <a:gd name="T5" fmla="*/ 4 h 21600"/>
                <a:gd name="T6" fmla="*/ 5 w 21600"/>
                <a:gd name="T7" fmla="*/ 4 h 21600"/>
                <a:gd name="T8" fmla="*/ 5 w 21600"/>
                <a:gd name="T9" fmla="*/ 0 h 21600"/>
                <a:gd name="T10" fmla="*/ 3 w 21600"/>
                <a:gd name="T11" fmla="*/ 0 h 21600"/>
                <a:gd name="T12" fmla="*/ 3 w 21600"/>
                <a:gd name="T13" fmla="*/ 0 h 21600"/>
                <a:gd name="T14" fmla="*/ 3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13734" y="65"/>
                  </a:moveTo>
                  <a:cubicBezTo>
                    <a:pt x="4547" y="550"/>
                    <a:pt x="111" y="6203"/>
                    <a:pt x="14" y="14130"/>
                  </a:cubicBezTo>
                  <a:cubicBezTo>
                    <a:pt x="9" y="16620"/>
                    <a:pt x="5" y="19110"/>
                    <a:pt x="0" y="21600"/>
                  </a:cubicBezTo>
                  <a:cubicBezTo>
                    <a:pt x="7200" y="21600"/>
                    <a:pt x="14400" y="21600"/>
                    <a:pt x="21600" y="21600"/>
                  </a:cubicBezTo>
                  <a:cubicBezTo>
                    <a:pt x="21600" y="14400"/>
                    <a:pt x="21600" y="7200"/>
                    <a:pt x="21600" y="0"/>
                  </a:cubicBezTo>
                  <a:cubicBezTo>
                    <a:pt x="18978" y="22"/>
                    <a:pt x="16356" y="43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</a:path>
              </a:pathLst>
            </a:custGeom>
            <a:solidFill>
              <a:srgbClr val="B3B3B3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9" name="AutoShape 16"/>
            <p:cNvSpPr>
              <a:spLocks/>
            </p:cNvSpPr>
            <p:nvPr/>
          </p:nvSpPr>
          <p:spPr bwMode="auto">
            <a:xfrm>
              <a:off x="0" y="0"/>
              <a:ext cx="312" cy="288"/>
            </a:xfrm>
            <a:custGeom>
              <a:avLst/>
              <a:gdLst>
                <a:gd name="T0" fmla="*/ 3 w 21600"/>
                <a:gd name="T1" fmla="*/ 0 h 21600"/>
                <a:gd name="T2" fmla="*/ 0 w 21600"/>
                <a:gd name="T3" fmla="*/ 3 h 21600"/>
                <a:gd name="T4" fmla="*/ 0 w 21600"/>
                <a:gd name="T5" fmla="*/ 4 h 21600"/>
                <a:gd name="T6" fmla="*/ 5 w 21600"/>
                <a:gd name="T7" fmla="*/ 4 h 21600"/>
                <a:gd name="T8" fmla="*/ 5 w 21600"/>
                <a:gd name="T9" fmla="*/ 0 h 21600"/>
                <a:gd name="T10" fmla="*/ 3 w 21600"/>
                <a:gd name="T11" fmla="*/ 0 h 21600"/>
                <a:gd name="T12" fmla="*/ 3 w 21600"/>
                <a:gd name="T13" fmla="*/ 0 h 21600"/>
                <a:gd name="T14" fmla="*/ 3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13734" y="65"/>
                  </a:moveTo>
                  <a:cubicBezTo>
                    <a:pt x="4547" y="550"/>
                    <a:pt x="111" y="6203"/>
                    <a:pt x="14" y="14130"/>
                  </a:cubicBezTo>
                  <a:cubicBezTo>
                    <a:pt x="9" y="16620"/>
                    <a:pt x="5" y="19110"/>
                    <a:pt x="0" y="21600"/>
                  </a:cubicBezTo>
                  <a:cubicBezTo>
                    <a:pt x="7200" y="21600"/>
                    <a:pt x="14400" y="21600"/>
                    <a:pt x="21600" y="21600"/>
                  </a:cubicBezTo>
                  <a:cubicBezTo>
                    <a:pt x="21600" y="14400"/>
                    <a:pt x="21600" y="7200"/>
                    <a:pt x="21600" y="0"/>
                  </a:cubicBezTo>
                  <a:cubicBezTo>
                    <a:pt x="18978" y="22"/>
                    <a:pt x="16356" y="43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</a:path>
              </a:pathLst>
            </a:custGeom>
            <a:solidFill>
              <a:srgbClr val="B3B3B3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0" name="Rectangle 17"/>
            <p:cNvSpPr>
              <a:spLocks/>
            </p:cNvSpPr>
            <p:nvPr/>
          </p:nvSpPr>
          <p:spPr bwMode="auto">
            <a:xfrm>
              <a:off x="0" y="216"/>
              <a:ext cx="392" cy="160"/>
            </a:xfrm>
            <a:prstGeom prst="rect">
              <a:avLst/>
            </a:prstGeom>
            <a:solidFill>
              <a:srgbClr val="B3B3B3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1" name="Rectangle 18"/>
            <p:cNvSpPr>
              <a:spLocks/>
            </p:cNvSpPr>
            <p:nvPr/>
          </p:nvSpPr>
          <p:spPr bwMode="auto">
            <a:xfrm>
              <a:off x="1352" y="0"/>
              <a:ext cx="392" cy="160"/>
            </a:xfrm>
            <a:prstGeom prst="rect">
              <a:avLst/>
            </a:prstGeom>
            <a:solidFill>
              <a:srgbClr val="B3B3B3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2" name="Rectangle 19"/>
            <p:cNvSpPr>
              <a:spLocks/>
            </p:cNvSpPr>
            <p:nvPr/>
          </p:nvSpPr>
          <p:spPr bwMode="auto">
            <a:xfrm>
              <a:off x="104" y="8"/>
              <a:ext cx="1336" cy="3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50800" tIns="50800" rIns="50800" bIns="50800"/>
            <a:lstStyle/>
            <a:p>
              <a:pPr algn="l">
                <a:tabLst>
                  <a:tab pos="1066800" algn="l"/>
                </a:tabLst>
              </a:pPr>
              <a:r>
                <a:rPr lang="en-US">
                  <a:solidFill>
                    <a:srgbClr val="FFFFFF"/>
                  </a:solidFill>
                </a:rPr>
                <a:t>Artifacts</a:t>
              </a:r>
            </a:p>
          </p:txBody>
        </p:sp>
      </p:grpSp>
      <p:grpSp>
        <p:nvGrpSpPr>
          <p:cNvPr id="63" name="Group 20"/>
          <p:cNvGrpSpPr>
            <a:grpSpLocks/>
          </p:cNvGrpSpPr>
          <p:nvPr/>
        </p:nvGrpSpPr>
        <p:grpSpPr bwMode="auto">
          <a:xfrm>
            <a:off x="2309131" y="2627992"/>
            <a:ext cx="3548743" cy="2166257"/>
            <a:chOff x="0" y="0"/>
            <a:chExt cx="2608" cy="1592"/>
          </a:xfrm>
        </p:grpSpPr>
        <p:sp>
          <p:nvSpPr>
            <p:cNvPr id="64" name="AutoShape 21"/>
            <p:cNvSpPr>
              <a:spLocks/>
            </p:cNvSpPr>
            <p:nvPr/>
          </p:nvSpPr>
          <p:spPr bwMode="auto">
            <a:xfrm>
              <a:off x="8" y="0"/>
              <a:ext cx="2600" cy="1592"/>
            </a:xfrm>
            <a:prstGeom prst="roundRect">
              <a:avLst>
                <a:gd name="adj" fmla="val 12060"/>
              </a:avLst>
            </a:prstGeom>
            <a:blipFill dpi="0" rotWithShape="0">
              <a:blip r:embed="rId2" cstate="print"/>
              <a:srcRect/>
              <a:tile tx="0" ty="0" sx="100000" sy="100000" flip="none" algn="tl"/>
            </a:blipFill>
            <a:ln w="25400">
              <a:solidFill>
                <a:srgbClr val="003C83"/>
              </a:solidFill>
              <a:round/>
              <a:headEnd/>
              <a:tailEnd/>
            </a:ln>
            <a:effectLst>
              <a:outerShdw dist="63500" dir="2700000" algn="ctr" rotWithShape="0">
                <a:schemeClr val="bg2">
                  <a:alpha val="29999"/>
                </a:schemeClr>
              </a:outerShdw>
            </a:effectLst>
          </p:spPr>
          <p:txBody>
            <a:bodyPr/>
            <a:lstStyle/>
            <a:p>
              <a:endParaRPr lang="en-US"/>
            </a:p>
          </p:txBody>
        </p:sp>
        <p:sp>
          <p:nvSpPr>
            <p:cNvPr id="65" name="Rectangle 22"/>
            <p:cNvSpPr>
              <a:spLocks/>
            </p:cNvSpPr>
            <p:nvPr/>
          </p:nvSpPr>
          <p:spPr bwMode="auto">
            <a:xfrm>
              <a:off x="96" y="392"/>
              <a:ext cx="2320" cy="10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50800" tIns="50800" rIns="50800" bIns="50800"/>
            <a:lstStyle/>
            <a:p>
              <a:pPr algn="l">
                <a:buClr>
                  <a:srgbClr val="FFFFFF"/>
                </a:buClr>
                <a:buSzPct val="125000"/>
                <a:buFont typeface="Gill Sans" charset="0"/>
                <a:buChar char="•"/>
                <a:tabLst>
                  <a:tab pos="1066800" algn="l"/>
                </a:tabLst>
              </a:pPr>
              <a:r>
                <a:rPr lang="en-US">
                  <a:solidFill>
                    <a:srgbClr val="FFFFFF"/>
                  </a:solidFill>
                </a:rPr>
                <a:t>Sprint planning</a:t>
              </a:r>
            </a:p>
            <a:p>
              <a:pPr algn="l">
                <a:buClr>
                  <a:srgbClr val="FFFFFF"/>
                </a:buClr>
                <a:buSzPct val="125000"/>
                <a:buFont typeface="Gill Sans" charset="0"/>
                <a:buChar char="•"/>
                <a:tabLst>
                  <a:tab pos="1066800" algn="l"/>
                </a:tabLst>
              </a:pPr>
              <a:r>
                <a:rPr lang="en-US">
                  <a:solidFill>
                    <a:srgbClr val="FFFFFF"/>
                  </a:solidFill>
                </a:rPr>
                <a:t>Sprint review</a:t>
              </a:r>
            </a:p>
            <a:p>
              <a:pPr algn="l">
                <a:buClr>
                  <a:srgbClr val="FFFFFF"/>
                </a:buClr>
                <a:buSzPct val="125000"/>
                <a:buFont typeface="Gill Sans" charset="0"/>
                <a:buChar char="•"/>
                <a:tabLst>
                  <a:tab pos="1066800" algn="l"/>
                </a:tabLst>
              </a:pPr>
              <a:r>
                <a:rPr lang="en-US">
                  <a:solidFill>
                    <a:srgbClr val="FFFFFF"/>
                  </a:solidFill>
                </a:rPr>
                <a:t>Sprint retrospective</a:t>
              </a:r>
            </a:p>
            <a:p>
              <a:pPr algn="l">
                <a:buClr>
                  <a:srgbClr val="FFFFFF"/>
                </a:buClr>
                <a:buSzPct val="125000"/>
                <a:buFont typeface="Gill Sans" charset="0"/>
                <a:buChar char="•"/>
                <a:tabLst>
                  <a:tab pos="1066800" algn="l"/>
                </a:tabLst>
              </a:pPr>
              <a:r>
                <a:rPr lang="en-US">
                  <a:solidFill>
                    <a:srgbClr val="FFFFFF"/>
                  </a:solidFill>
                </a:rPr>
                <a:t>Daily scrum meeting</a:t>
              </a:r>
            </a:p>
          </p:txBody>
        </p:sp>
        <p:sp>
          <p:nvSpPr>
            <p:cNvPr id="66" name="Rectangle 23"/>
            <p:cNvSpPr>
              <a:spLocks/>
            </p:cNvSpPr>
            <p:nvPr/>
          </p:nvSpPr>
          <p:spPr bwMode="auto">
            <a:xfrm>
              <a:off x="304" y="0"/>
              <a:ext cx="1200" cy="376"/>
            </a:xfrm>
            <a:prstGeom prst="rect">
              <a:avLst/>
            </a:prstGeom>
            <a:solidFill>
              <a:srgbClr val="003C83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7" name="AutoShape 24"/>
            <p:cNvSpPr>
              <a:spLocks/>
            </p:cNvSpPr>
            <p:nvPr/>
          </p:nvSpPr>
          <p:spPr bwMode="auto">
            <a:xfrm rot="10800000">
              <a:off x="1432" y="88"/>
              <a:ext cx="312" cy="288"/>
            </a:xfrm>
            <a:custGeom>
              <a:avLst/>
              <a:gdLst>
                <a:gd name="T0" fmla="*/ 3 w 21600"/>
                <a:gd name="T1" fmla="*/ 0 h 21600"/>
                <a:gd name="T2" fmla="*/ 0 w 21600"/>
                <a:gd name="T3" fmla="*/ 3 h 21600"/>
                <a:gd name="T4" fmla="*/ 0 w 21600"/>
                <a:gd name="T5" fmla="*/ 4 h 21600"/>
                <a:gd name="T6" fmla="*/ 5 w 21600"/>
                <a:gd name="T7" fmla="*/ 4 h 21600"/>
                <a:gd name="T8" fmla="*/ 5 w 21600"/>
                <a:gd name="T9" fmla="*/ 0 h 21600"/>
                <a:gd name="T10" fmla="*/ 3 w 21600"/>
                <a:gd name="T11" fmla="*/ 0 h 21600"/>
                <a:gd name="T12" fmla="*/ 3 w 21600"/>
                <a:gd name="T13" fmla="*/ 0 h 21600"/>
                <a:gd name="T14" fmla="*/ 3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13734" y="65"/>
                  </a:moveTo>
                  <a:cubicBezTo>
                    <a:pt x="4547" y="550"/>
                    <a:pt x="111" y="6203"/>
                    <a:pt x="14" y="14130"/>
                  </a:cubicBezTo>
                  <a:cubicBezTo>
                    <a:pt x="9" y="16620"/>
                    <a:pt x="5" y="19110"/>
                    <a:pt x="0" y="21600"/>
                  </a:cubicBezTo>
                  <a:cubicBezTo>
                    <a:pt x="7200" y="21600"/>
                    <a:pt x="14400" y="21600"/>
                    <a:pt x="21600" y="21600"/>
                  </a:cubicBezTo>
                  <a:cubicBezTo>
                    <a:pt x="21600" y="14400"/>
                    <a:pt x="21600" y="7200"/>
                    <a:pt x="21600" y="0"/>
                  </a:cubicBezTo>
                  <a:cubicBezTo>
                    <a:pt x="18978" y="22"/>
                    <a:pt x="16356" y="43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</a:path>
              </a:pathLst>
            </a:custGeom>
            <a:solidFill>
              <a:srgbClr val="003C83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8" name="AutoShape 25"/>
            <p:cNvSpPr>
              <a:spLocks/>
            </p:cNvSpPr>
            <p:nvPr/>
          </p:nvSpPr>
          <p:spPr bwMode="auto">
            <a:xfrm>
              <a:off x="0" y="0"/>
              <a:ext cx="312" cy="288"/>
            </a:xfrm>
            <a:custGeom>
              <a:avLst/>
              <a:gdLst>
                <a:gd name="T0" fmla="*/ 3 w 21600"/>
                <a:gd name="T1" fmla="*/ 0 h 21600"/>
                <a:gd name="T2" fmla="*/ 0 w 21600"/>
                <a:gd name="T3" fmla="*/ 3 h 21600"/>
                <a:gd name="T4" fmla="*/ 0 w 21600"/>
                <a:gd name="T5" fmla="*/ 4 h 21600"/>
                <a:gd name="T6" fmla="*/ 5 w 21600"/>
                <a:gd name="T7" fmla="*/ 4 h 21600"/>
                <a:gd name="T8" fmla="*/ 5 w 21600"/>
                <a:gd name="T9" fmla="*/ 0 h 21600"/>
                <a:gd name="T10" fmla="*/ 3 w 21600"/>
                <a:gd name="T11" fmla="*/ 0 h 21600"/>
                <a:gd name="T12" fmla="*/ 3 w 21600"/>
                <a:gd name="T13" fmla="*/ 0 h 21600"/>
                <a:gd name="T14" fmla="*/ 3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13734" y="65"/>
                  </a:moveTo>
                  <a:cubicBezTo>
                    <a:pt x="4547" y="550"/>
                    <a:pt x="111" y="6203"/>
                    <a:pt x="14" y="14130"/>
                  </a:cubicBezTo>
                  <a:cubicBezTo>
                    <a:pt x="9" y="16620"/>
                    <a:pt x="5" y="19110"/>
                    <a:pt x="0" y="21600"/>
                  </a:cubicBezTo>
                  <a:cubicBezTo>
                    <a:pt x="7200" y="21600"/>
                    <a:pt x="14400" y="21600"/>
                    <a:pt x="21600" y="21600"/>
                  </a:cubicBezTo>
                  <a:cubicBezTo>
                    <a:pt x="21600" y="14400"/>
                    <a:pt x="21600" y="7200"/>
                    <a:pt x="21600" y="0"/>
                  </a:cubicBezTo>
                  <a:cubicBezTo>
                    <a:pt x="18978" y="22"/>
                    <a:pt x="16356" y="43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</a:path>
              </a:pathLst>
            </a:custGeom>
            <a:solidFill>
              <a:srgbClr val="003C83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9" name="Rectangle 26"/>
            <p:cNvSpPr>
              <a:spLocks/>
            </p:cNvSpPr>
            <p:nvPr/>
          </p:nvSpPr>
          <p:spPr bwMode="auto">
            <a:xfrm>
              <a:off x="0" y="216"/>
              <a:ext cx="392" cy="160"/>
            </a:xfrm>
            <a:prstGeom prst="rect">
              <a:avLst/>
            </a:prstGeom>
            <a:solidFill>
              <a:srgbClr val="003C83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0" name="Rectangle 27"/>
            <p:cNvSpPr>
              <a:spLocks/>
            </p:cNvSpPr>
            <p:nvPr/>
          </p:nvSpPr>
          <p:spPr bwMode="auto">
            <a:xfrm>
              <a:off x="1352" y="0"/>
              <a:ext cx="392" cy="160"/>
            </a:xfrm>
            <a:prstGeom prst="rect">
              <a:avLst/>
            </a:prstGeom>
            <a:solidFill>
              <a:srgbClr val="003C83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1" name="Rectangle 28"/>
            <p:cNvSpPr>
              <a:spLocks/>
            </p:cNvSpPr>
            <p:nvPr/>
          </p:nvSpPr>
          <p:spPr bwMode="auto">
            <a:xfrm>
              <a:off x="104" y="8"/>
              <a:ext cx="1640" cy="3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50800" tIns="50800" rIns="50800" bIns="50800"/>
            <a:lstStyle/>
            <a:p>
              <a:pPr algn="l">
                <a:tabLst>
                  <a:tab pos="1066800" algn="l"/>
                </a:tabLst>
              </a:pPr>
              <a:r>
                <a:rPr lang="en-US">
                  <a:solidFill>
                    <a:srgbClr val="FFFFFF"/>
                  </a:solidFill>
                </a:rPr>
                <a:t>Ceremonies</a:t>
              </a: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267044" y="3663950"/>
            <a:ext cx="1676400" cy="622300"/>
            <a:chOff x="0" y="0"/>
            <a:chExt cx="1056" cy="392"/>
          </a:xfrm>
        </p:grpSpPr>
        <p:pic>
          <p:nvPicPr>
            <p:cNvPr id="83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0" y="0"/>
              <a:ext cx="1056" cy="3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4" name="Rectangle 4"/>
            <p:cNvSpPr>
              <a:spLocks/>
            </p:cNvSpPr>
            <p:nvPr/>
          </p:nvSpPr>
          <p:spPr bwMode="auto">
            <a:xfrm>
              <a:off x="335" y="162"/>
              <a:ext cx="39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 anchor="ctr">
              <a:spAutoFit/>
            </a:bodyPr>
            <a:lstStyle/>
            <a:p>
              <a:r>
                <a:rPr lang="en-US" sz="1600">
                  <a:solidFill>
                    <a:schemeClr val="tx1"/>
                  </a:solidFill>
                </a:rPr>
                <a:t>Cancel</a:t>
              </a:r>
            </a:p>
          </p:txBody>
        </p:sp>
      </p:grpSp>
      <p:grpSp>
        <p:nvGrpSpPr>
          <p:cNvPr id="3" name="Group 5"/>
          <p:cNvGrpSpPr>
            <a:grpSpLocks/>
          </p:cNvGrpSpPr>
          <p:nvPr/>
        </p:nvGrpSpPr>
        <p:grpSpPr bwMode="auto">
          <a:xfrm>
            <a:off x="571844" y="3219450"/>
            <a:ext cx="1676400" cy="622300"/>
            <a:chOff x="0" y="0"/>
            <a:chExt cx="1056" cy="392"/>
          </a:xfrm>
        </p:grpSpPr>
        <p:pic>
          <p:nvPicPr>
            <p:cNvPr id="86" name="Picture 6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0" y="0"/>
              <a:ext cx="1056" cy="3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7" name="Rectangle 7"/>
            <p:cNvSpPr>
              <a:spLocks/>
            </p:cNvSpPr>
            <p:nvPr/>
          </p:nvSpPr>
          <p:spPr bwMode="auto">
            <a:xfrm>
              <a:off x="230" y="162"/>
              <a:ext cx="529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 anchor="ctr">
              <a:spAutoFit/>
            </a:bodyPr>
            <a:lstStyle/>
            <a:p>
              <a:r>
                <a:rPr lang="en-US" sz="1600">
                  <a:solidFill>
                    <a:schemeClr val="tx1"/>
                  </a:solidFill>
                </a:rPr>
                <a:t>Gift wrap</a:t>
              </a:r>
            </a:p>
          </p:txBody>
        </p:sp>
      </p:grpSp>
      <p:grpSp>
        <p:nvGrpSpPr>
          <p:cNvPr id="4" name="Group 8"/>
          <p:cNvGrpSpPr>
            <a:grpSpLocks/>
          </p:cNvGrpSpPr>
          <p:nvPr/>
        </p:nvGrpSpPr>
        <p:grpSpPr bwMode="auto">
          <a:xfrm>
            <a:off x="267044" y="2762250"/>
            <a:ext cx="1676400" cy="622300"/>
            <a:chOff x="0" y="0"/>
            <a:chExt cx="1056" cy="392"/>
          </a:xfrm>
        </p:grpSpPr>
        <p:pic>
          <p:nvPicPr>
            <p:cNvPr id="89" name="Picture 9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0" y="0"/>
              <a:ext cx="1056" cy="3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0" name="Rectangle 10"/>
            <p:cNvSpPr>
              <a:spLocks/>
            </p:cNvSpPr>
            <p:nvPr/>
          </p:nvSpPr>
          <p:spPr bwMode="auto">
            <a:xfrm>
              <a:off x="331" y="162"/>
              <a:ext cx="341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 anchor="ctr">
              <a:spAutoFit/>
            </a:bodyPr>
            <a:lstStyle/>
            <a:p>
              <a:r>
                <a:rPr lang="en-US" sz="1600">
                  <a:solidFill>
                    <a:schemeClr val="tx1"/>
                  </a:solidFill>
                </a:rPr>
                <a:t>Return</a:t>
              </a:r>
            </a:p>
          </p:txBody>
        </p:sp>
      </p:grpSp>
      <p:grpSp>
        <p:nvGrpSpPr>
          <p:cNvPr id="5" name="Group 11"/>
          <p:cNvGrpSpPr>
            <a:grpSpLocks/>
          </p:cNvGrpSpPr>
          <p:nvPr/>
        </p:nvGrpSpPr>
        <p:grpSpPr bwMode="auto">
          <a:xfrm>
            <a:off x="4267544" y="771524"/>
            <a:ext cx="2266606" cy="1825625"/>
            <a:chOff x="0" y="0"/>
            <a:chExt cx="1784" cy="1496"/>
          </a:xfrm>
        </p:grpSpPr>
        <p:pic>
          <p:nvPicPr>
            <p:cNvPr id="92" name="Picture 1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0" y="0"/>
              <a:ext cx="1784" cy="14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3" name="Rectangle 13"/>
            <p:cNvSpPr>
              <a:spLocks/>
            </p:cNvSpPr>
            <p:nvPr/>
          </p:nvSpPr>
          <p:spPr bwMode="auto">
            <a:xfrm>
              <a:off x="403" y="453"/>
              <a:ext cx="563" cy="3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 anchor="ctr">
              <a:spAutoFit/>
            </a:bodyPr>
            <a:lstStyle/>
            <a:p>
              <a:r>
                <a:rPr lang="en-US" sz="1600">
                  <a:solidFill>
                    <a:schemeClr val="tx1"/>
                  </a:solidFill>
                </a:rPr>
                <a:t>Sprint</a:t>
              </a:r>
            </a:p>
            <a:p>
              <a:r>
                <a:rPr lang="en-US" sz="1600">
                  <a:solidFill>
                    <a:schemeClr val="tx1"/>
                  </a:solidFill>
                </a:rPr>
                <a:t>2-4 weeks</a:t>
              </a:r>
            </a:p>
          </p:txBody>
        </p:sp>
      </p:grpSp>
      <p:grpSp>
        <p:nvGrpSpPr>
          <p:cNvPr id="6" name="Group 14"/>
          <p:cNvGrpSpPr>
            <a:grpSpLocks/>
          </p:cNvGrpSpPr>
          <p:nvPr/>
        </p:nvGrpSpPr>
        <p:grpSpPr bwMode="auto">
          <a:xfrm>
            <a:off x="698844" y="1520826"/>
            <a:ext cx="1676400" cy="936625"/>
            <a:chOff x="0" y="58"/>
            <a:chExt cx="1056" cy="590"/>
          </a:xfrm>
        </p:grpSpPr>
        <p:pic>
          <p:nvPicPr>
            <p:cNvPr id="95" name="Picture 15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0" y="256"/>
              <a:ext cx="1056" cy="3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6" name="Rectangle 16"/>
            <p:cNvSpPr>
              <a:spLocks/>
            </p:cNvSpPr>
            <p:nvPr/>
          </p:nvSpPr>
          <p:spPr bwMode="auto">
            <a:xfrm>
              <a:off x="331" y="418"/>
              <a:ext cx="341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 anchor="ctr">
              <a:spAutoFit/>
            </a:bodyPr>
            <a:lstStyle/>
            <a:p>
              <a:r>
                <a:rPr lang="en-US" sz="1600" dirty="0">
                  <a:solidFill>
                    <a:schemeClr val="tx1"/>
                  </a:solidFill>
                </a:rPr>
                <a:t>Return</a:t>
              </a:r>
            </a:p>
          </p:txBody>
        </p:sp>
        <p:sp>
          <p:nvSpPr>
            <p:cNvPr id="97" name="Rectangle 17"/>
            <p:cNvSpPr>
              <a:spLocks/>
            </p:cNvSpPr>
            <p:nvPr/>
          </p:nvSpPr>
          <p:spPr bwMode="auto">
            <a:xfrm>
              <a:off x="115" y="58"/>
              <a:ext cx="610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 anchor="ctr">
              <a:spAutoFit/>
            </a:bodyPr>
            <a:lstStyle/>
            <a:p>
              <a:r>
                <a:rPr lang="en-US" sz="1600" dirty="0">
                  <a:solidFill>
                    <a:schemeClr val="tx1"/>
                  </a:solidFill>
                </a:rPr>
                <a:t>Sprint goal</a:t>
              </a:r>
            </a:p>
          </p:txBody>
        </p:sp>
      </p:grpSp>
      <p:grpSp>
        <p:nvGrpSpPr>
          <p:cNvPr id="7" name="Group 18"/>
          <p:cNvGrpSpPr>
            <a:grpSpLocks/>
          </p:cNvGrpSpPr>
          <p:nvPr/>
        </p:nvGrpSpPr>
        <p:grpSpPr bwMode="auto">
          <a:xfrm>
            <a:off x="2451444" y="1974850"/>
            <a:ext cx="2025306" cy="1139825"/>
            <a:chOff x="0" y="0"/>
            <a:chExt cx="1393" cy="784"/>
          </a:xfrm>
        </p:grpSpPr>
        <p:pic>
          <p:nvPicPr>
            <p:cNvPr id="99" name="Picture 19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0" y="0"/>
              <a:ext cx="11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0" name="Rectangle 20"/>
            <p:cNvSpPr>
              <a:spLocks/>
            </p:cNvSpPr>
            <p:nvPr/>
          </p:nvSpPr>
          <p:spPr bwMode="auto">
            <a:xfrm>
              <a:off x="321" y="288"/>
              <a:ext cx="1072" cy="4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 anchor="ctr"/>
            <a:lstStyle/>
            <a:p>
              <a:r>
                <a:rPr lang="en-US" sz="1600" dirty="0">
                  <a:solidFill>
                    <a:schemeClr val="tx1"/>
                  </a:solidFill>
                </a:rPr>
                <a:t>Sprint backlog</a:t>
              </a:r>
            </a:p>
          </p:txBody>
        </p:sp>
      </p:grpSp>
      <p:grpSp>
        <p:nvGrpSpPr>
          <p:cNvPr id="8" name="Group 21"/>
          <p:cNvGrpSpPr>
            <a:grpSpLocks/>
          </p:cNvGrpSpPr>
          <p:nvPr/>
        </p:nvGrpSpPr>
        <p:grpSpPr bwMode="auto">
          <a:xfrm>
            <a:off x="6521794" y="1616075"/>
            <a:ext cx="1964981" cy="1617663"/>
            <a:chOff x="53" y="0"/>
            <a:chExt cx="1237" cy="1019"/>
          </a:xfrm>
        </p:grpSpPr>
        <p:pic>
          <p:nvPicPr>
            <p:cNvPr id="102" name="Picture 22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362" y="0"/>
              <a:ext cx="928" cy="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3" name="Rectangle 23"/>
            <p:cNvSpPr>
              <a:spLocks/>
            </p:cNvSpPr>
            <p:nvPr/>
          </p:nvSpPr>
          <p:spPr bwMode="auto">
            <a:xfrm>
              <a:off x="53" y="709"/>
              <a:ext cx="1139" cy="3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 anchor="ctr">
              <a:spAutoFit/>
            </a:bodyPr>
            <a:lstStyle/>
            <a:p>
              <a:r>
                <a:rPr lang="en-US" sz="1600">
                  <a:solidFill>
                    <a:schemeClr val="tx1"/>
                  </a:solidFill>
                </a:rPr>
                <a:t>Potentially shippable</a:t>
              </a:r>
            </a:p>
            <a:p>
              <a:r>
                <a:rPr lang="en-US" sz="1600">
                  <a:solidFill>
                    <a:schemeClr val="tx1"/>
                  </a:solidFill>
                </a:rPr>
                <a:t>product increment</a:t>
              </a:r>
            </a:p>
          </p:txBody>
        </p:sp>
      </p:grpSp>
      <p:sp>
        <p:nvSpPr>
          <p:cNvPr id="104" name="Rectangle 24"/>
          <p:cNvSpPr>
            <a:spLocks/>
          </p:cNvSpPr>
          <p:nvPr/>
        </p:nvSpPr>
        <p:spPr bwMode="auto">
          <a:xfrm>
            <a:off x="905219" y="4370229"/>
            <a:ext cx="707822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r>
              <a:rPr lang="en-US" sz="1600" dirty="0">
                <a:solidFill>
                  <a:schemeClr val="tx1"/>
                </a:solidFill>
              </a:rPr>
              <a:t>Product</a:t>
            </a:r>
          </a:p>
          <a:p>
            <a:r>
              <a:rPr lang="en-US" sz="1600" dirty="0">
                <a:solidFill>
                  <a:schemeClr val="tx1"/>
                </a:solidFill>
              </a:rPr>
              <a:t>backlog</a:t>
            </a:r>
          </a:p>
        </p:txBody>
      </p:sp>
      <p:grpSp>
        <p:nvGrpSpPr>
          <p:cNvPr id="9" name="Group 25"/>
          <p:cNvGrpSpPr>
            <a:grpSpLocks/>
          </p:cNvGrpSpPr>
          <p:nvPr/>
        </p:nvGrpSpPr>
        <p:grpSpPr bwMode="auto">
          <a:xfrm>
            <a:off x="2527644" y="3663950"/>
            <a:ext cx="1676400" cy="622300"/>
            <a:chOff x="0" y="0"/>
            <a:chExt cx="1056" cy="392"/>
          </a:xfrm>
        </p:grpSpPr>
        <p:pic>
          <p:nvPicPr>
            <p:cNvPr id="106" name="Picture 26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0" y="0"/>
              <a:ext cx="1056" cy="3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7" name="Rectangle 27"/>
            <p:cNvSpPr>
              <a:spLocks/>
            </p:cNvSpPr>
            <p:nvPr/>
          </p:nvSpPr>
          <p:spPr bwMode="auto">
            <a:xfrm>
              <a:off x="246" y="162"/>
              <a:ext cx="495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 anchor="ctr">
              <a:spAutoFit/>
            </a:bodyPr>
            <a:lstStyle/>
            <a:p>
              <a:r>
                <a:rPr lang="en-US" sz="1600" dirty="0">
                  <a:solidFill>
                    <a:schemeClr val="tx1"/>
                  </a:solidFill>
                </a:rPr>
                <a:t>Coupons</a:t>
              </a:r>
            </a:p>
          </p:txBody>
        </p:sp>
      </p:grpSp>
      <p:grpSp>
        <p:nvGrpSpPr>
          <p:cNvPr id="10" name="Group 28"/>
          <p:cNvGrpSpPr>
            <a:grpSpLocks/>
          </p:cNvGrpSpPr>
          <p:nvPr/>
        </p:nvGrpSpPr>
        <p:grpSpPr bwMode="auto">
          <a:xfrm>
            <a:off x="267044" y="3663950"/>
            <a:ext cx="1676400" cy="622300"/>
            <a:chOff x="0" y="0"/>
            <a:chExt cx="1056" cy="392"/>
          </a:xfrm>
        </p:grpSpPr>
        <p:pic>
          <p:nvPicPr>
            <p:cNvPr id="109" name="Picture 29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0" y="0"/>
              <a:ext cx="1056" cy="3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10" name="Rectangle 30"/>
            <p:cNvSpPr>
              <a:spLocks/>
            </p:cNvSpPr>
            <p:nvPr/>
          </p:nvSpPr>
          <p:spPr bwMode="auto">
            <a:xfrm>
              <a:off x="230" y="162"/>
              <a:ext cx="529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 anchor="ctr">
              <a:spAutoFit/>
            </a:bodyPr>
            <a:lstStyle/>
            <a:p>
              <a:r>
                <a:rPr lang="en-US" sz="1600">
                  <a:solidFill>
                    <a:schemeClr val="tx1"/>
                  </a:solidFill>
                </a:rPr>
                <a:t>Gift wrap</a:t>
              </a:r>
            </a:p>
          </p:txBody>
        </p:sp>
      </p:grpSp>
      <p:grpSp>
        <p:nvGrpSpPr>
          <p:cNvPr id="11" name="Group 31"/>
          <p:cNvGrpSpPr>
            <a:grpSpLocks/>
          </p:cNvGrpSpPr>
          <p:nvPr/>
        </p:nvGrpSpPr>
        <p:grpSpPr bwMode="auto">
          <a:xfrm>
            <a:off x="571844" y="3219450"/>
            <a:ext cx="1676400" cy="622300"/>
            <a:chOff x="0" y="0"/>
            <a:chExt cx="1056" cy="392"/>
          </a:xfrm>
        </p:grpSpPr>
        <p:pic>
          <p:nvPicPr>
            <p:cNvPr id="112" name="Picture 3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0" y="0"/>
              <a:ext cx="1056" cy="3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13" name="Rectangle 33"/>
            <p:cNvSpPr>
              <a:spLocks/>
            </p:cNvSpPr>
            <p:nvPr/>
          </p:nvSpPr>
          <p:spPr bwMode="auto">
            <a:xfrm>
              <a:off x="246" y="162"/>
              <a:ext cx="495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 anchor="ctr">
              <a:spAutoFit/>
            </a:bodyPr>
            <a:lstStyle/>
            <a:p>
              <a:r>
                <a:rPr lang="en-US" sz="1600">
                  <a:solidFill>
                    <a:schemeClr val="tx1"/>
                  </a:solidFill>
                </a:rPr>
                <a:t>Coupons</a:t>
              </a:r>
            </a:p>
          </p:txBody>
        </p:sp>
      </p:grpSp>
      <p:grpSp>
        <p:nvGrpSpPr>
          <p:cNvPr id="12" name="Group 34"/>
          <p:cNvGrpSpPr>
            <a:grpSpLocks/>
          </p:cNvGrpSpPr>
          <p:nvPr/>
        </p:nvGrpSpPr>
        <p:grpSpPr bwMode="auto">
          <a:xfrm>
            <a:off x="267044" y="2762250"/>
            <a:ext cx="1676400" cy="622300"/>
            <a:chOff x="0" y="0"/>
            <a:chExt cx="1056" cy="392"/>
          </a:xfrm>
        </p:grpSpPr>
        <p:pic>
          <p:nvPicPr>
            <p:cNvPr id="115" name="Picture 35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0" y="0"/>
              <a:ext cx="1056" cy="3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16" name="Rectangle 36"/>
            <p:cNvSpPr>
              <a:spLocks/>
            </p:cNvSpPr>
            <p:nvPr/>
          </p:nvSpPr>
          <p:spPr bwMode="auto">
            <a:xfrm>
              <a:off x="335" y="162"/>
              <a:ext cx="39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 anchor="ctr">
              <a:spAutoFit/>
            </a:bodyPr>
            <a:lstStyle/>
            <a:p>
              <a:r>
                <a:rPr lang="en-US" sz="1600">
                  <a:solidFill>
                    <a:schemeClr val="tx1"/>
                  </a:solidFill>
                </a:rPr>
                <a:t>Cancel</a:t>
              </a:r>
            </a:p>
          </p:txBody>
        </p:sp>
      </p:grpSp>
      <p:grpSp>
        <p:nvGrpSpPr>
          <p:cNvPr id="13" name="Group 37"/>
          <p:cNvGrpSpPr>
            <a:grpSpLocks/>
          </p:cNvGrpSpPr>
          <p:nvPr/>
        </p:nvGrpSpPr>
        <p:grpSpPr bwMode="auto">
          <a:xfrm>
            <a:off x="4550119" y="0"/>
            <a:ext cx="955331" cy="971551"/>
            <a:chOff x="0" y="58"/>
            <a:chExt cx="856" cy="894"/>
          </a:xfrm>
        </p:grpSpPr>
        <p:pic>
          <p:nvPicPr>
            <p:cNvPr id="118" name="Picture 38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0" y="264"/>
              <a:ext cx="856" cy="6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19" name="Rectangle 39"/>
            <p:cNvSpPr>
              <a:spLocks/>
            </p:cNvSpPr>
            <p:nvPr/>
          </p:nvSpPr>
          <p:spPr bwMode="auto">
            <a:xfrm>
              <a:off x="86" y="58"/>
              <a:ext cx="491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 anchor="ctr">
              <a:spAutoFit/>
            </a:bodyPr>
            <a:lstStyle/>
            <a:p>
              <a:r>
                <a:rPr lang="en-US" sz="1600">
                  <a:solidFill>
                    <a:schemeClr val="tx1"/>
                  </a:solidFill>
                </a:rPr>
                <a:t>24 hours</a:t>
              </a:r>
            </a:p>
          </p:txBody>
        </p:sp>
      </p:grpSp>
      <p:sp>
        <p:nvSpPr>
          <p:cNvPr id="121" name="Rectangle 19"/>
          <p:cNvSpPr>
            <a:spLocks/>
          </p:cNvSpPr>
          <p:nvPr/>
        </p:nvSpPr>
        <p:spPr bwMode="auto">
          <a:xfrm>
            <a:off x="4600575" y="4459288"/>
            <a:ext cx="3162300" cy="304800"/>
          </a:xfrm>
          <a:prstGeom prst="rect">
            <a:avLst/>
          </a:prstGeom>
          <a:noFill/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  <a:sym typeface="Verdana" charset="0"/>
              </a:rPr>
              <a:t>Image available at www.mountaingoatsoftware.com/scrum</a:t>
            </a:r>
          </a:p>
        </p:txBody>
      </p:sp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"/>
                            </p:stCondLst>
                            <p:childTnLst>
                              <p:par>
                                <p:cTn id="44" presetID="10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500"/>
                            </p:stCondLst>
                            <p:childTnLst>
                              <p:par>
                                <p:cTn id="48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500"/>
                            </p:stCondLst>
                            <p:childTnLst>
                              <p:par>
                                <p:cTn id="52" presetID="10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500"/>
                            </p:stCondLst>
                            <p:childTnLst>
                              <p:par>
                                <p:cTn id="56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Sprint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89381" y="980313"/>
            <a:ext cx="7678294" cy="3572637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>
            <a:noAutofit/>
          </a:bodyPr>
          <a:lstStyle/>
          <a:p>
            <a:pPr marL="0" indent="0"/>
            <a:r>
              <a:rPr lang="en-US" sz="1600" dirty="0" smtClean="0"/>
              <a:t>Scrum projects make progress in a series of “sprints”</a:t>
            </a:r>
          </a:p>
          <a:p>
            <a:pPr marL="0" lvl="1" indent="0">
              <a:spcBef>
                <a:spcPts val="1000"/>
              </a:spcBef>
              <a:buSzPct val="100000"/>
              <a:buFont typeface="Futura Bk" pitchFamily="34" charset="0"/>
              <a:buChar char="–"/>
            </a:pPr>
            <a:r>
              <a:rPr lang="en-US" dirty="0" smtClean="0"/>
              <a:t>Analogous to Extreme Programming iterations</a:t>
            </a:r>
          </a:p>
          <a:p>
            <a:pPr marL="0" indent="0"/>
            <a:r>
              <a:rPr lang="en-US" sz="1600" dirty="0" smtClean="0"/>
              <a:t>2 to 4 weeks</a:t>
            </a:r>
          </a:p>
          <a:p>
            <a:pPr marL="0" indent="0"/>
            <a:r>
              <a:rPr lang="en-US" sz="1600" dirty="0" smtClean="0"/>
              <a:t>A constant duration leads to a better rhythm</a:t>
            </a:r>
          </a:p>
          <a:p>
            <a:pPr marL="0" indent="0"/>
            <a:r>
              <a:rPr lang="en-US" sz="1600" dirty="0" smtClean="0"/>
              <a:t>Product is designed, coded, and tested during the sprint</a:t>
            </a:r>
          </a:p>
          <a:p>
            <a:endParaRPr lang="en-US" sz="1600" dirty="0" smtClean="0"/>
          </a:p>
        </p:txBody>
      </p:sp>
      <p:grpSp>
        <p:nvGrpSpPr>
          <p:cNvPr id="4" name="Group 11"/>
          <p:cNvGrpSpPr>
            <a:grpSpLocks/>
          </p:cNvGrpSpPr>
          <p:nvPr/>
        </p:nvGrpSpPr>
        <p:grpSpPr bwMode="auto">
          <a:xfrm>
            <a:off x="5422900" y="2533650"/>
            <a:ext cx="2520950" cy="2006600"/>
            <a:chOff x="0" y="0"/>
            <a:chExt cx="1784" cy="1496"/>
          </a:xfrm>
        </p:grpSpPr>
        <p:pic>
          <p:nvPicPr>
            <p:cNvPr id="5" name="Picture 1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1784" cy="14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" name="Rectangle 13"/>
            <p:cNvSpPr>
              <a:spLocks/>
            </p:cNvSpPr>
            <p:nvPr/>
          </p:nvSpPr>
          <p:spPr bwMode="auto">
            <a:xfrm>
              <a:off x="403" y="378"/>
              <a:ext cx="795" cy="4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 anchor="ctr">
              <a:spAutoFit/>
            </a:bodyPr>
            <a:lstStyle/>
            <a:p>
              <a:r>
                <a:rPr lang="en-US" sz="2400" dirty="0">
                  <a:solidFill>
                    <a:schemeClr val="tx1"/>
                  </a:solidFill>
                </a:rPr>
                <a:t>Sprint</a:t>
              </a:r>
            </a:p>
            <a:p>
              <a:r>
                <a:rPr lang="en-US" sz="2400" dirty="0">
                  <a:solidFill>
                    <a:schemeClr val="tx1"/>
                  </a:solidFill>
                </a:rPr>
                <a:t>2-4 weeks</a:t>
              </a:r>
            </a:p>
          </p:txBody>
        </p:sp>
      </p:grpSp>
      <p:graphicFrame>
        <p:nvGraphicFramePr>
          <p:cNvPr id="7" name="Diagram 6"/>
          <p:cNvGraphicFramePr/>
          <p:nvPr/>
        </p:nvGraphicFramePr>
        <p:xfrm>
          <a:off x="273050" y="171450"/>
          <a:ext cx="8375650" cy="5039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Sprint</a:t>
            </a:r>
            <a:endParaRPr lang="en-US" dirty="0"/>
          </a:p>
        </p:txBody>
      </p:sp>
      <p:grpSp>
        <p:nvGrpSpPr>
          <p:cNvPr id="4" name="Group 4"/>
          <p:cNvGrpSpPr>
            <a:grpSpLocks/>
          </p:cNvGrpSpPr>
          <p:nvPr/>
        </p:nvGrpSpPr>
        <p:grpSpPr bwMode="auto">
          <a:xfrm>
            <a:off x="2679700" y="1404938"/>
            <a:ext cx="3581301" cy="2757487"/>
            <a:chOff x="0" y="0"/>
            <a:chExt cx="2504" cy="1927"/>
          </a:xfrm>
        </p:grpSpPr>
        <p:pic>
          <p:nvPicPr>
            <p:cNvPr id="5" name="Picture 5"/>
            <p:cNvPicPr>
              <a:picLocks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2504" cy="19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" name="Rectangle 6"/>
            <p:cNvSpPr>
              <a:spLocks/>
            </p:cNvSpPr>
            <p:nvPr/>
          </p:nvSpPr>
          <p:spPr bwMode="auto">
            <a:xfrm>
              <a:off x="224" y="254"/>
              <a:ext cx="2056" cy="140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" name="Group 7"/>
          <p:cNvGrpSpPr>
            <a:grpSpLocks/>
          </p:cNvGrpSpPr>
          <p:nvPr/>
        </p:nvGrpSpPr>
        <p:grpSpPr bwMode="auto">
          <a:xfrm>
            <a:off x="3640138" y="1847850"/>
            <a:ext cx="1857871" cy="1956557"/>
            <a:chOff x="0" y="0"/>
            <a:chExt cx="1298" cy="1368"/>
          </a:xfrm>
        </p:grpSpPr>
        <p:pic>
          <p:nvPicPr>
            <p:cNvPr id="8" name="Picture 8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0" y="279"/>
              <a:ext cx="1298" cy="10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" name="Picture 9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98" y="0"/>
              <a:ext cx="623" cy="5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0" name="AutoShape 16"/>
          <p:cNvSpPr>
            <a:spLocks noChangeArrowheads="1"/>
          </p:cNvSpPr>
          <p:nvPr/>
        </p:nvSpPr>
        <p:spPr bwMode="auto">
          <a:xfrm>
            <a:off x="1104900" y="1276350"/>
            <a:ext cx="1345848" cy="1005453"/>
          </a:xfrm>
          <a:prstGeom prst="lightningBolt">
            <a:avLst/>
          </a:prstGeom>
          <a:solidFill>
            <a:srgbClr val="99CCFF"/>
          </a:solidFill>
          <a:ln w="9525">
            <a:solidFill>
              <a:srgbClr val="006CD8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en-US" sz="2000">
                <a:solidFill>
                  <a:schemeClr val="tx1"/>
                </a:solidFill>
                <a:latin typeface="Tahoma" charset="0"/>
              </a:rPr>
              <a:t>Change</a:t>
            </a:r>
          </a:p>
        </p:txBody>
      </p:sp>
      <p:graphicFrame>
        <p:nvGraphicFramePr>
          <p:cNvPr id="12" name="Diagram 11"/>
          <p:cNvGraphicFramePr/>
          <p:nvPr/>
        </p:nvGraphicFramePr>
        <p:xfrm>
          <a:off x="273050" y="171450"/>
          <a:ext cx="8375650" cy="5039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685800" y="1123951"/>
            <a:ext cx="7248525" cy="3524249"/>
            <a:chOff x="695325" y="866776"/>
            <a:chExt cx="7248525" cy="3524249"/>
          </a:xfrm>
        </p:grpSpPr>
        <p:pic>
          <p:nvPicPr>
            <p:cNvPr id="137220" name="Picture 4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lum bright="1000"/>
            </a:blip>
            <a:srcRect/>
            <a:stretch>
              <a:fillRect/>
            </a:stretch>
          </p:blipFill>
          <p:spPr bwMode="auto">
            <a:xfrm>
              <a:off x="828674" y="866776"/>
              <a:ext cx="7115176" cy="17427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38241" name="Picture 1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lum bright="1000"/>
            </a:blip>
            <a:srcRect r="2980" b="6011"/>
            <a:stretch>
              <a:fillRect/>
            </a:stretch>
          </p:blipFill>
          <p:spPr bwMode="auto">
            <a:xfrm>
              <a:off x="695325" y="2455006"/>
              <a:ext cx="7229475" cy="1936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aphicFrame>
        <p:nvGraphicFramePr>
          <p:cNvPr id="5" name="Diagram 4"/>
          <p:cNvGraphicFramePr/>
          <p:nvPr/>
        </p:nvGraphicFramePr>
        <p:xfrm>
          <a:off x="285750" y="180975"/>
          <a:ext cx="8375650" cy="5039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81001" y="904113"/>
            <a:ext cx="7724774" cy="3525012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>
            <a:noAutofit/>
          </a:bodyPr>
          <a:lstStyle/>
          <a:p>
            <a:pPr marL="0" indent="0"/>
            <a:r>
              <a:rPr lang="en-US" sz="1600" dirty="0" smtClean="0"/>
              <a:t>Team selects items from the product backlog</a:t>
            </a:r>
          </a:p>
          <a:p>
            <a:pPr marL="0" indent="0"/>
            <a:r>
              <a:rPr lang="en-US" sz="1600" dirty="0" smtClean="0"/>
              <a:t>Sprint backlog is created</a:t>
            </a:r>
          </a:p>
          <a:p>
            <a:pPr marL="0" lvl="1" indent="0">
              <a:spcBef>
                <a:spcPts val="1000"/>
              </a:spcBef>
              <a:buSzPct val="100000"/>
              <a:buFont typeface="Futura Bk" pitchFamily="34" charset="0"/>
              <a:buChar char="–"/>
            </a:pPr>
            <a:r>
              <a:rPr lang="en-US" dirty="0" smtClean="0"/>
              <a:t>1-16 hours</a:t>
            </a:r>
          </a:p>
          <a:p>
            <a:pPr marL="0" lvl="1" indent="0">
              <a:spcBef>
                <a:spcPts val="1000"/>
              </a:spcBef>
              <a:buSzPct val="100000"/>
              <a:buFont typeface="Futura Bk" pitchFamily="34" charset="0"/>
              <a:buChar char="–"/>
            </a:pPr>
            <a:r>
              <a:rPr lang="en-US" dirty="0" smtClean="0"/>
              <a:t>Collaboratively</a:t>
            </a:r>
          </a:p>
          <a:p>
            <a:pPr marL="0" indent="0"/>
            <a:r>
              <a:rPr lang="en-US" sz="1600" dirty="0" smtClean="0"/>
              <a:t>High-level design is considered</a:t>
            </a:r>
          </a:p>
          <a:p>
            <a:endParaRPr lang="en-US" sz="1600" dirty="0">
              <a:solidFill>
                <a:schemeClr val="dk1"/>
              </a:solidFill>
            </a:endParaRPr>
          </a:p>
        </p:txBody>
      </p:sp>
      <p:grpSp>
        <p:nvGrpSpPr>
          <p:cNvPr id="12" name="Group 18"/>
          <p:cNvGrpSpPr>
            <a:grpSpLocks/>
          </p:cNvGrpSpPr>
          <p:nvPr/>
        </p:nvGrpSpPr>
        <p:grpSpPr bwMode="auto">
          <a:xfrm>
            <a:off x="2394294" y="3336925"/>
            <a:ext cx="1996731" cy="968375"/>
            <a:chOff x="0" y="0"/>
            <a:chExt cx="1393" cy="784"/>
          </a:xfrm>
        </p:grpSpPr>
        <p:pic>
          <p:nvPicPr>
            <p:cNvPr id="13" name="Picture 19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11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4" name="Rectangle 20"/>
            <p:cNvSpPr>
              <a:spLocks/>
            </p:cNvSpPr>
            <p:nvPr/>
          </p:nvSpPr>
          <p:spPr bwMode="auto">
            <a:xfrm>
              <a:off x="321" y="288"/>
              <a:ext cx="1072" cy="4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 anchor="ctr"/>
            <a:lstStyle/>
            <a:p>
              <a:r>
                <a:rPr lang="en-US" sz="1600" dirty="0" smtClean="0">
                  <a:solidFill>
                    <a:schemeClr val="tx1"/>
                  </a:solidFill>
                </a:rPr>
                <a:t>Sprint backlog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8" name="Diagram 7"/>
          <p:cNvGraphicFramePr/>
          <p:nvPr/>
        </p:nvGraphicFramePr>
        <p:xfrm>
          <a:off x="273050" y="171450"/>
          <a:ext cx="8375650" cy="5039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1" name="Picture 4" descr="sprintplanni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705350" y="1028909"/>
            <a:ext cx="3279634" cy="2457242"/>
          </a:xfrm>
          <a:prstGeom prst="rect">
            <a:avLst/>
          </a:prstGeom>
          <a:noFill/>
          <a:ln w="38100"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" name="Group 159"/>
          <p:cNvGrpSpPr/>
          <p:nvPr/>
        </p:nvGrpSpPr>
        <p:grpSpPr>
          <a:xfrm>
            <a:off x="793750" y="847725"/>
            <a:ext cx="6188075" cy="3891611"/>
            <a:chOff x="546100" y="228600"/>
            <a:chExt cx="6397625" cy="4005911"/>
          </a:xfrm>
        </p:grpSpPr>
        <p:grpSp>
          <p:nvGrpSpPr>
            <p:cNvPr id="120" name="Group 119"/>
            <p:cNvGrpSpPr/>
            <p:nvPr/>
          </p:nvGrpSpPr>
          <p:grpSpPr>
            <a:xfrm>
              <a:off x="546100" y="228600"/>
              <a:ext cx="6397625" cy="4005911"/>
              <a:chOff x="292100" y="901700"/>
              <a:chExt cx="9613900" cy="6019800"/>
            </a:xfrm>
          </p:grpSpPr>
          <p:sp>
            <p:nvSpPr>
              <p:cNvPr id="121" name="AutoShape 1"/>
              <p:cNvSpPr>
                <a:spLocks/>
              </p:cNvSpPr>
              <p:nvPr/>
            </p:nvSpPr>
            <p:spPr bwMode="auto">
              <a:xfrm>
                <a:off x="2463800" y="901700"/>
                <a:ext cx="5092700" cy="6019800"/>
              </a:xfrm>
              <a:prstGeom prst="roundRect">
                <a:avLst>
                  <a:gd name="adj" fmla="val 5981"/>
                </a:avLst>
              </a:prstGeom>
              <a:blipFill dpi="0" rotWithShape="0">
                <a:blip r:embed="rId3" cstate="print"/>
                <a:srcRect/>
                <a:tile tx="0" ty="0" sx="100000" sy="100000" flip="none" algn="tl"/>
              </a:blipFill>
              <a:ln w="25400">
                <a:solidFill>
                  <a:srgbClr val="003C83"/>
                </a:solidFill>
                <a:round/>
                <a:headEnd/>
                <a:tailEnd/>
              </a:ln>
              <a:effectLst>
                <a:outerShdw blurRad="63500" dist="63500" dir="2700000" algn="ctr" rotWithShape="0">
                  <a:schemeClr val="bg2">
                    <a:alpha val="29999"/>
                  </a:schemeClr>
                </a:outerShdw>
              </a:effectLst>
            </p:spPr>
            <p:txBody>
              <a:bodyPr/>
              <a:lstStyle/>
              <a:p>
                <a:endParaRPr lang="en-US" sz="1400"/>
              </a:p>
            </p:txBody>
          </p:sp>
          <p:sp>
            <p:nvSpPr>
              <p:cNvPr id="122" name="Rectangle 2"/>
              <p:cNvSpPr>
                <a:spLocks/>
              </p:cNvSpPr>
              <p:nvPr/>
            </p:nvSpPr>
            <p:spPr bwMode="auto">
              <a:xfrm>
                <a:off x="2933700" y="901700"/>
                <a:ext cx="3492500" cy="596900"/>
              </a:xfrm>
              <a:prstGeom prst="rect">
                <a:avLst/>
              </a:prstGeom>
              <a:solidFill>
                <a:srgbClr val="003C83"/>
              </a:solidFill>
              <a:ln w="25400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1400"/>
              </a:p>
            </p:txBody>
          </p:sp>
          <p:sp>
            <p:nvSpPr>
              <p:cNvPr id="123" name="AutoShape 3"/>
              <p:cNvSpPr>
                <a:spLocks/>
              </p:cNvSpPr>
              <p:nvPr/>
            </p:nvSpPr>
            <p:spPr bwMode="auto">
              <a:xfrm>
                <a:off x="2451100" y="901700"/>
                <a:ext cx="495300" cy="457200"/>
              </a:xfrm>
              <a:custGeom>
                <a:avLst/>
                <a:gdLst>
                  <a:gd name="T0" fmla="*/ 0 w 21600"/>
                  <a:gd name="T1" fmla="*/ 0 h 21600"/>
                  <a:gd name="T2" fmla="*/ 21600 w 21600"/>
                  <a:gd name="T3" fmla="*/ 21600 h 21600"/>
                </a:gdLst>
                <a:ahLst/>
                <a:cxnLst/>
                <a:rect l="T0" t="T1" r="T2" b="T3"/>
                <a:pathLst>
                  <a:path w="21600" h="21600">
                    <a:moveTo>
                      <a:pt x="13734" y="65"/>
                    </a:moveTo>
                    <a:cubicBezTo>
                      <a:pt x="4547" y="550"/>
                      <a:pt x="111" y="6203"/>
                      <a:pt x="14" y="14130"/>
                    </a:cubicBezTo>
                    <a:cubicBezTo>
                      <a:pt x="9" y="16620"/>
                      <a:pt x="5" y="19110"/>
                      <a:pt x="0" y="21600"/>
                    </a:cubicBezTo>
                    <a:cubicBezTo>
                      <a:pt x="7200" y="21600"/>
                      <a:pt x="14400" y="21600"/>
                      <a:pt x="21600" y="21600"/>
                    </a:cubicBezTo>
                    <a:cubicBezTo>
                      <a:pt x="21600" y="14400"/>
                      <a:pt x="21600" y="7200"/>
                      <a:pt x="21600" y="0"/>
                    </a:cubicBezTo>
                    <a:cubicBezTo>
                      <a:pt x="18978" y="22"/>
                      <a:pt x="16356" y="43"/>
                      <a:pt x="13734" y="65"/>
                    </a:cubicBezTo>
                    <a:cubicBezTo>
                      <a:pt x="13734" y="65"/>
                      <a:pt x="13734" y="65"/>
                      <a:pt x="13734" y="65"/>
                    </a:cubicBezTo>
                    <a:cubicBezTo>
                      <a:pt x="13734" y="65"/>
                      <a:pt x="13734" y="65"/>
                      <a:pt x="13734" y="65"/>
                    </a:cubicBezTo>
                  </a:path>
                </a:pathLst>
              </a:custGeom>
              <a:solidFill>
                <a:srgbClr val="003C83"/>
              </a:solidFill>
              <a:ln w="25400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1400"/>
              </a:p>
            </p:txBody>
          </p:sp>
          <p:sp>
            <p:nvSpPr>
              <p:cNvPr id="124" name="Rectangle 4"/>
              <p:cNvSpPr>
                <a:spLocks/>
              </p:cNvSpPr>
              <p:nvPr/>
            </p:nvSpPr>
            <p:spPr bwMode="auto">
              <a:xfrm>
                <a:off x="2451100" y="1244600"/>
                <a:ext cx="622300" cy="254000"/>
              </a:xfrm>
              <a:prstGeom prst="rect">
                <a:avLst/>
              </a:prstGeom>
              <a:solidFill>
                <a:srgbClr val="003C83"/>
              </a:solidFill>
              <a:ln w="25400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1400"/>
              </a:p>
            </p:txBody>
          </p:sp>
          <p:grpSp>
            <p:nvGrpSpPr>
              <p:cNvPr id="125" name="Group 5"/>
              <p:cNvGrpSpPr>
                <a:grpSpLocks/>
              </p:cNvGrpSpPr>
              <p:nvPr/>
            </p:nvGrpSpPr>
            <p:grpSpPr bwMode="auto">
              <a:xfrm>
                <a:off x="6235700" y="901700"/>
                <a:ext cx="622300" cy="596900"/>
                <a:chOff x="0" y="0"/>
                <a:chExt cx="392" cy="376"/>
              </a:xfrm>
            </p:grpSpPr>
            <p:sp>
              <p:nvSpPr>
                <p:cNvPr id="157" name="AutoShape 6"/>
                <p:cNvSpPr>
                  <a:spLocks/>
                </p:cNvSpPr>
                <p:nvPr/>
              </p:nvSpPr>
              <p:spPr bwMode="auto">
                <a:xfrm rot="10800000">
                  <a:off x="80" y="88"/>
                  <a:ext cx="312" cy="288"/>
                </a:xfrm>
                <a:custGeom>
                  <a:avLst/>
                  <a:gdLst>
                    <a:gd name="T0" fmla="*/ 0 w 21600"/>
                    <a:gd name="T1" fmla="*/ 0 h 21600"/>
                    <a:gd name="T2" fmla="*/ 21600 w 21600"/>
                    <a:gd name="T3" fmla="*/ 21600 h 21600"/>
                  </a:gdLst>
                  <a:ahLst/>
                  <a:cxnLst/>
                  <a:rect l="T0" t="T1" r="T2" b="T3"/>
                  <a:pathLst>
                    <a:path w="21600" h="21600">
                      <a:moveTo>
                        <a:pt x="13734" y="65"/>
                      </a:moveTo>
                      <a:cubicBezTo>
                        <a:pt x="4547" y="550"/>
                        <a:pt x="111" y="6203"/>
                        <a:pt x="14" y="14130"/>
                      </a:cubicBezTo>
                      <a:cubicBezTo>
                        <a:pt x="9" y="16620"/>
                        <a:pt x="5" y="19110"/>
                        <a:pt x="0" y="21600"/>
                      </a:cubicBezTo>
                      <a:cubicBezTo>
                        <a:pt x="7200" y="21600"/>
                        <a:pt x="14400" y="21600"/>
                        <a:pt x="21600" y="21600"/>
                      </a:cubicBezTo>
                      <a:cubicBezTo>
                        <a:pt x="21600" y="14400"/>
                        <a:pt x="21600" y="7200"/>
                        <a:pt x="21600" y="0"/>
                      </a:cubicBezTo>
                      <a:cubicBezTo>
                        <a:pt x="18978" y="22"/>
                        <a:pt x="16356" y="43"/>
                        <a:pt x="13734" y="65"/>
                      </a:cubicBezTo>
                      <a:cubicBezTo>
                        <a:pt x="13734" y="65"/>
                        <a:pt x="13734" y="65"/>
                        <a:pt x="13734" y="65"/>
                      </a:cubicBezTo>
                      <a:cubicBezTo>
                        <a:pt x="13734" y="65"/>
                        <a:pt x="13734" y="65"/>
                        <a:pt x="13734" y="65"/>
                      </a:cubicBezTo>
                    </a:path>
                  </a:pathLst>
                </a:custGeom>
                <a:solidFill>
                  <a:srgbClr val="003C83"/>
                </a:solidFill>
                <a:ln w="25400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1400"/>
                </a:p>
              </p:txBody>
            </p:sp>
            <p:sp>
              <p:nvSpPr>
                <p:cNvPr id="158" name="Rectangle 7"/>
                <p:cNvSpPr>
                  <a:spLocks/>
                </p:cNvSpPr>
                <p:nvPr/>
              </p:nvSpPr>
              <p:spPr bwMode="auto">
                <a:xfrm>
                  <a:off x="0" y="0"/>
                  <a:ext cx="392" cy="160"/>
                </a:xfrm>
                <a:prstGeom prst="rect">
                  <a:avLst/>
                </a:prstGeom>
                <a:solidFill>
                  <a:srgbClr val="003C83"/>
                </a:solidFill>
                <a:ln w="25400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1400"/>
                </a:p>
              </p:txBody>
            </p:sp>
          </p:grpSp>
          <p:sp>
            <p:nvSpPr>
              <p:cNvPr id="126" name="Rectangle 8"/>
              <p:cNvSpPr>
                <a:spLocks/>
              </p:cNvSpPr>
              <p:nvPr/>
            </p:nvSpPr>
            <p:spPr bwMode="auto">
              <a:xfrm>
                <a:off x="2489200" y="901700"/>
                <a:ext cx="4445000" cy="5588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50800" tIns="50800" rIns="50800" bIns="50800"/>
              <a:lstStyle/>
              <a:p>
                <a:pPr algn="l">
                  <a:tabLst>
                    <a:tab pos="1066800" algn="l"/>
                  </a:tabLst>
                </a:pPr>
                <a:r>
                  <a:rPr lang="en-US" sz="1400" dirty="0">
                    <a:solidFill>
                      <a:srgbClr val="FFFFFF"/>
                    </a:solidFill>
                  </a:rPr>
                  <a:t>Sprint planning meeting</a:t>
                </a:r>
              </a:p>
            </p:txBody>
          </p:sp>
          <p:grpSp>
            <p:nvGrpSpPr>
              <p:cNvPr id="127" name="Group 9"/>
              <p:cNvGrpSpPr>
                <a:grpSpLocks/>
              </p:cNvGrpSpPr>
              <p:nvPr/>
            </p:nvGrpSpPr>
            <p:grpSpPr bwMode="auto">
              <a:xfrm>
                <a:off x="2717800" y="1701800"/>
                <a:ext cx="4660900" cy="1866900"/>
                <a:chOff x="0" y="0"/>
                <a:chExt cx="2936" cy="1176"/>
              </a:xfrm>
            </p:grpSpPr>
            <p:sp>
              <p:nvSpPr>
                <p:cNvPr id="151" name="AutoShape 10"/>
                <p:cNvSpPr>
                  <a:spLocks/>
                </p:cNvSpPr>
                <p:nvPr/>
              </p:nvSpPr>
              <p:spPr bwMode="auto">
                <a:xfrm>
                  <a:off x="0" y="0"/>
                  <a:ext cx="2936" cy="1176"/>
                </a:xfrm>
                <a:prstGeom prst="roundRect">
                  <a:avLst>
                    <a:gd name="adj" fmla="val 16324"/>
                  </a:avLst>
                </a:prstGeom>
                <a:blipFill dpi="0" rotWithShape="0">
                  <a:blip r:embed="rId4" cstate="print"/>
                  <a:srcRect/>
                  <a:tile tx="0" ty="0" sx="100000" sy="100000" flip="none" algn="tl"/>
                </a:blipFill>
                <a:ln w="25400">
                  <a:solidFill>
                    <a:srgbClr val="00531C"/>
                  </a:solidFill>
                  <a:round/>
                  <a:headEnd/>
                  <a:tailEnd/>
                </a:ln>
                <a:effectLst>
                  <a:outerShdw blurRad="63500" dist="63500" dir="2700000" algn="ctr" rotWithShape="0">
                    <a:schemeClr val="bg2">
                      <a:alpha val="29999"/>
                    </a:schemeClr>
                  </a:outerShdw>
                </a:effectLst>
              </p:spPr>
              <p:txBody>
                <a:bodyPr/>
                <a:lstStyle/>
                <a:p>
                  <a:endParaRPr lang="en-US" sz="1400"/>
                </a:p>
              </p:txBody>
            </p:sp>
            <p:sp>
              <p:nvSpPr>
                <p:cNvPr id="152" name="Rectangle 11"/>
                <p:cNvSpPr>
                  <a:spLocks/>
                </p:cNvSpPr>
                <p:nvPr/>
              </p:nvSpPr>
              <p:spPr bwMode="auto">
                <a:xfrm>
                  <a:off x="304" y="0"/>
                  <a:ext cx="1432" cy="288"/>
                </a:xfrm>
                <a:prstGeom prst="rect">
                  <a:avLst/>
                </a:prstGeom>
                <a:solidFill>
                  <a:srgbClr val="00531C"/>
                </a:solidFill>
                <a:ln w="25400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1400"/>
                </a:p>
              </p:txBody>
            </p:sp>
            <p:sp>
              <p:nvSpPr>
                <p:cNvPr id="153" name="AutoShape 12"/>
                <p:cNvSpPr>
                  <a:spLocks/>
                </p:cNvSpPr>
                <p:nvPr/>
              </p:nvSpPr>
              <p:spPr bwMode="auto">
                <a:xfrm rot="10800000">
                  <a:off x="1656" y="0"/>
                  <a:ext cx="312" cy="288"/>
                </a:xfrm>
                <a:custGeom>
                  <a:avLst/>
                  <a:gdLst>
                    <a:gd name="T0" fmla="*/ 0 w 21600"/>
                    <a:gd name="T1" fmla="*/ 0 h 21600"/>
                    <a:gd name="T2" fmla="*/ 21600 w 21600"/>
                    <a:gd name="T3" fmla="*/ 21600 h 21600"/>
                  </a:gdLst>
                  <a:ahLst/>
                  <a:cxnLst/>
                  <a:rect l="T0" t="T1" r="T2" b="T3"/>
                  <a:pathLst>
                    <a:path w="21600" h="21600">
                      <a:moveTo>
                        <a:pt x="13734" y="65"/>
                      </a:moveTo>
                      <a:cubicBezTo>
                        <a:pt x="4547" y="550"/>
                        <a:pt x="111" y="6203"/>
                        <a:pt x="14" y="14130"/>
                      </a:cubicBezTo>
                      <a:cubicBezTo>
                        <a:pt x="9" y="16620"/>
                        <a:pt x="5" y="19110"/>
                        <a:pt x="0" y="21600"/>
                      </a:cubicBezTo>
                      <a:cubicBezTo>
                        <a:pt x="7200" y="21600"/>
                        <a:pt x="14400" y="21600"/>
                        <a:pt x="21600" y="21600"/>
                      </a:cubicBezTo>
                      <a:cubicBezTo>
                        <a:pt x="21600" y="14400"/>
                        <a:pt x="21600" y="7200"/>
                        <a:pt x="21600" y="0"/>
                      </a:cubicBezTo>
                      <a:cubicBezTo>
                        <a:pt x="18978" y="22"/>
                        <a:pt x="16356" y="43"/>
                        <a:pt x="13734" y="65"/>
                      </a:cubicBezTo>
                      <a:cubicBezTo>
                        <a:pt x="13734" y="65"/>
                        <a:pt x="13734" y="65"/>
                        <a:pt x="13734" y="65"/>
                      </a:cubicBezTo>
                      <a:cubicBezTo>
                        <a:pt x="13734" y="65"/>
                        <a:pt x="13734" y="65"/>
                        <a:pt x="13734" y="65"/>
                      </a:cubicBezTo>
                    </a:path>
                  </a:pathLst>
                </a:custGeom>
                <a:solidFill>
                  <a:srgbClr val="00531C"/>
                </a:solidFill>
                <a:ln w="25400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1400"/>
                </a:p>
              </p:txBody>
            </p:sp>
            <p:sp>
              <p:nvSpPr>
                <p:cNvPr id="154" name="AutoShape 13"/>
                <p:cNvSpPr>
                  <a:spLocks/>
                </p:cNvSpPr>
                <p:nvPr/>
              </p:nvSpPr>
              <p:spPr bwMode="auto">
                <a:xfrm>
                  <a:off x="0" y="0"/>
                  <a:ext cx="312" cy="288"/>
                </a:xfrm>
                <a:custGeom>
                  <a:avLst/>
                  <a:gdLst>
                    <a:gd name="T0" fmla="*/ 0 w 21600"/>
                    <a:gd name="T1" fmla="*/ 0 h 21600"/>
                    <a:gd name="T2" fmla="*/ 21600 w 21600"/>
                    <a:gd name="T3" fmla="*/ 21600 h 21600"/>
                  </a:gdLst>
                  <a:ahLst/>
                  <a:cxnLst/>
                  <a:rect l="T0" t="T1" r="T2" b="T3"/>
                  <a:pathLst>
                    <a:path w="21600" h="21600">
                      <a:moveTo>
                        <a:pt x="13734" y="65"/>
                      </a:moveTo>
                      <a:cubicBezTo>
                        <a:pt x="4547" y="550"/>
                        <a:pt x="111" y="6203"/>
                        <a:pt x="14" y="14130"/>
                      </a:cubicBezTo>
                      <a:cubicBezTo>
                        <a:pt x="9" y="16620"/>
                        <a:pt x="5" y="19110"/>
                        <a:pt x="0" y="21600"/>
                      </a:cubicBezTo>
                      <a:cubicBezTo>
                        <a:pt x="7200" y="21600"/>
                        <a:pt x="14400" y="21600"/>
                        <a:pt x="21600" y="21600"/>
                      </a:cubicBezTo>
                      <a:cubicBezTo>
                        <a:pt x="21600" y="14400"/>
                        <a:pt x="21600" y="7200"/>
                        <a:pt x="21600" y="0"/>
                      </a:cubicBezTo>
                      <a:cubicBezTo>
                        <a:pt x="18978" y="22"/>
                        <a:pt x="16356" y="43"/>
                        <a:pt x="13734" y="65"/>
                      </a:cubicBezTo>
                      <a:cubicBezTo>
                        <a:pt x="13734" y="65"/>
                        <a:pt x="13734" y="65"/>
                        <a:pt x="13734" y="65"/>
                      </a:cubicBezTo>
                      <a:cubicBezTo>
                        <a:pt x="13734" y="65"/>
                        <a:pt x="13734" y="65"/>
                        <a:pt x="13734" y="65"/>
                      </a:cubicBezTo>
                    </a:path>
                  </a:pathLst>
                </a:custGeom>
                <a:solidFill>
                  <a:srgbClr val="00531C"/>
                </a:solidFill>
                <a:ln w="25400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1400"/>
                </a:p>
              </p:txBody>
            </p:sp>
            <p:sp>
              <p:nvSpPr>
                <p:cNvPr id="155" name="Rectangle 14"/>
                <p:cNvSpPr>
                  <a:spLocks/>
                </p:cNvSpPr>
                <p:nvPr/>
              </p:nvSpPr>
              <p:spPr bwMode="auto">
                <a:xfrm>
                  <a:off x="104" y="0"/>
                  <a:ext cx="1816" cy="28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lIns="50800" tIns="50800" rIns="50800" bIns="50800"/>
                <a:lstStyle/>
                <a:p>
                  <a:pPr algn="l">
                    <a:tabLst>
                      <a:tab pos="1066800" algn="l"/>
                    </a:tabLst>
                  </a:pPr>
                  <a:r>
                    <a:rPr lang="en-US" sz="1400">
                      <a:solidFill>
                        <a:srgbClr val="FFFFFF"/>
                      </a:solidFill>
                    </a:rPr>
                    <a:t>Sprint prioritization</a:t>
                  </a:r>
                </a:p>
              </p:txBody>
            </p:sp>
            <p:sp>
              <p:nvSpPr>
                <p:cNvPr id="156" name="Rectangle 15"/>
                <p:cNvSpPr>
                  <a:spLocks/>
                </p:cNvSpPr>
                <p:nvPr/>
              </p:nvSpPr>
              <p:spPr bwMode="auto">
                <a:xfrm>
                  <a:off x="40" y="336"/>
                  <a:ext cx="2720" cy="736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lIns="50800" tIns="50800" rIns="50800" bIns="50800"/>
                <a:lstStyle/>
                <a:p>
                  <a:pPr marL="280988" indent="-280988" algn="l">
                    <a:buClr>
                      <a:srgbClr val="FFFFFF"/>
                    </a:buClr>
                    <a:buSzPct val="125000"/>
                    <a:buFont typeface="Gill Sans" charset="0"/>
                    <a:buChar char="•"/>
                    <a:tabLst>
                      <a:tab pos="1066800" algn="l"/>
                    </a:tabLst>
                  </a:pPr>
                  <a:r>
                    <a:rPr lang="en-US" sz="1400">
                      <a:solidFill>
                        <a:srgbClr val="FFFFFF"/>
                      </a:solidFill>
                    </a:rPr>
                    <a:t>Analyze and evaluate product backlog</a:t>
                  </a:r>
                </a:p>
                <a:p>
                  <a:pPr marL="280988" indent="-280988" algn="l">
                    <a:buClr>
                      <a:srgbClr val="FFFFFF"/>
                    </a:buClr>
                    <a:buSzPct val="125000"/>
                    <a:buFont typeface="Gill Sans" charset="0"/>
                    <a:buChar char="•"/>
                    <a:tabLst>
                      <a:tab pos="1066800" algn="l"/>
                    </a:tabLst>
                  </a:pPr>
                  <a:r>
                    <a:rPr lang="en-US" sz="1400">
                      <a:solidFill>
                        <a:srgbClr val="FFFFFF"/>
                      </a:solidFill>
                    </a:rPr>
                    <a:t>Select sprint goal</a:t>
                  </a:r>
                </a:p>
              </p:txBody>
            </p:sp>
          </p:grpSp>
          <p:grpSp>
            <p:nvGrpSpPr>
              <p:cNvPr id="128" name="Group 16"/>
              <p:cNvGrpSpPr>
                <a:grpSpLocks/>
              </p:cNvGrpSpPr>
              <p:nvPr/>
            </p:nvGrpSpPr>
            <p:grpSpPr bwMode="auto">
              <a:xfrm>
                <a:off x="2717800" y="3746500"/>
                <a:ext cx="4660900" cy="2933700"/>
                <a:chOff x="0" y="0"/>
                <a:chExt cx="2936" cy="1848"/>
              </a:xfrm>
            </p:grpSpPr>
            <p:sp>
              <p:nvSpPr>
                <p:cNvPr id="145" name="AutoShape 17"/>
                <p:cNvSpPr>
                  <a:spLocks/>
                </p:cNvSpPr>
                <p:nvPr/>
              </p:nvSpPr>
              <p:spPr bwMode="auto">
                <a:xfrm>
                  <a:off x="0" y="0"/>
                  <a:ext cx="2936" cy="1848"/>
                </a:xfrm>
                <a:prstGeom prst="roundRect">
                  <a:avLst>
                    <a:gd name="adj" fmla="val 10389"/>
                  </a:avLst>
                </a:prstGeom>
                <a:blipFill dpi="0" rotWithShape="0">
                  <a:blip r:embed="rId4" cstate="print"/>
                  <a:srcRect/>
                  <a:tile tx="0" ty="0" sx="100000" sy="100000" flip="none" algn="tl"/>
                </a:blipFill>
                <a:ln w="25400">
                  <a:solidFill>
                    <a:srgbClr val="00531C"/>
                  </a:solidFill>
                  <a:round/>
                  <a:headEnd/>
                  <a:tailEnd/>
                </a:ln>
                <a:effectLst>
                  <a:outerShdw blurRad="63500" dist="63500" dir="2700000" algn="ctr" rotWithShape="0">
                    <a:schemeClr val="bg2">
                      <a:alpha val="29999"/>
                    </a:schemeClr>
                  </a:outerShdw>
                </a:effectLst>
              </p:spPr>
              <p:txBody>
                <a:bodyPr/>
                <a:lstStyle/>
                <a:p>
                  <a:endParaRPr lang="en-US" sz="1400"/>
                </a:p>
              </p:txBody>
            </p:sp>
            <p:sp>
              <p:nvSpPr>
                <p:cNvPr id="146" name="Rectangle 18"/>
                <p:cNvSpPr>
                  <a:spLocks/>
                </p:cNvSpPr>
                <p:nvPr/>
              </p:nvSpPr>
              <p:spPr bwMode="auto">
                <a:xfrm>
                  <a:off x="304" y="0"/>
                  <a:ext cx="1432" cy="288"/>
                </a:xfrm>
                <a:prstGeom prst="rect">
                  <a:avLst/>
                </a:prstGeom>
                <a:solidFill>
                  <a:srgbClr val="00531C"/>
                </a:solidFill>
                <a:ln w="25400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1400"/>
                </a:p>
              </p:txBody>
            </p:sp>
            <p:sp>
              <p:nvSpPr>
                <p:cNvPr id="147" name="AutoShape 19"/>
                <p:cNvSpPr>
                  <a:spLocks/>
                </p:cNvSpPr>
                <p:nvPr/>
              </p:nvSpPr>
              <p:spPr bwMode="auto">
                <a:xfrm rot="10800000">
                  <a:off x="1656" y="0"/>
                  <a:ext cx="312" cy="288"/>
                </a:xfrm>
                <a:custGeom>
                  <a:avLst/>
                  <a:gdLst>
                    <a:gd name="T0" fmla="*/ 0 w 21600"/>
                    <a:gd name="T1" fmla="*/ 0 h 21600"/>
                    <a:gd name="T2" fmla="*/ 21600 w 21600"/>
                    <a:gd name="T3" fmla="*/ 21600 h 21600"/>
                  </a:gdLst>
                  <a:ahLst/>
                  <a:cxnLst/>
                  <a:rect l="T0" t="T1" r="T2" b="T3"/>
                  <a:pathLst>
                    <a:path w="21600" h="21600">
                      <a:moveTo>
                        <a:pt x="13734" y="65"/>
                      </a:moveTo>
                      <a:cubicBezTo>
                        <a:pt x="4547" y="550"/>
                        <a:pt x="111" y="6203"/>
                        <a:pt x="14" y="14130"/>
                      </a:cubicBezTo>
                      <a:cubicBezTo>
                        <a:pt x="9" y="16620"/>
                        <a:pt x="5" y="19110"/>
                        <a:pt x="0" y="21600"/>
                      </a:cubicBezTo>
                      <a:cubicBezTo>
                        <a:pt x="7200" y="21600"/>
                        <a:pt x="14400" y="21600"/>
                        <a:pt x="21600" y="21600"/>
                      </a:cubicBezTo>
                      <a:cubicBezTo>
                        <a:pt x="21600" y="14400"/>
                        <a:pt x="21600" y="7200"/>
                        <a:pt x="21600" y="0"/>
                      </a:cubicBezTo>
                      <a:cubicBezTo>
                        <a:pt x="18978" y="22"/>
                        <a:pt x="16356" y="43"/>
                        <a:pt x="13734" y="65"/>
                      </a:cubicBezTo>
                      <a:cubicBezTo>
                        <a:pt x="13734" y="65"/>
                        <a:pt x="13734" y="65"/>
                        <a:pt x="13734" y="65"/>
                      </a:cubicBezTo>
                      <a:cubicBezTo>
                        <a:pt x="13734" y="65"/>
                        <a:pt x="13734" y="65"/>
                        <a:pt x="13734" y="65"/>
                      </a:cubicBezTo>
                    </a:path>
                  </a:pathLst>
                </a:custGeom>
                <a:solidFill>
                  <a:srgbClr val="00531C"/>
                </a:solidFill>
                <a:ln w="25400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1400"/>
                </a:p>
              </p:txBody>
            </p:sp>
            <p:sp>
              <p:nvSpPr>
                <p:cNvPr id="148" name="AutoShape 20"/>
                <p:cNvSpPr>
                  <a:spLocks/>
                </p:cNvSpPr>
                <p:nvPr/>
              </p:nvSpPr>
              <p:spPr bwMode="auto">
                <a:xfrm>
                  <a:off x="0" y="0"/>
                  <a:ext cx="312" cy="288"/>
                </a:xfrm>
                <a:custGeom>
                  <a:avLst/>
                  <a:gdLst>
                    <a:gd name="T0" fmla="*/ 0 w 21600"/>
                    <a:gd name="T1" fmla="*/ 0 h 21600"/>
                    <a:gd name="T2" fmla="*/ 21600 w 21600"/>
                    <a:gd name="T3" fmla="*/ 21600 h 21600"/>
                  </a:gdLst>
                  <a:ahLst/>
                  <a:cxnLst/>
                  <a:rect l="T0" t="T1" r="T2" b="T3"/>
                  <a:pathLst>
                    <a:path w="21600" h="21600">
                      <a:moveTo>
                        <a:pt x="13734" y="65"/>
                      </a:moveTo>
                      <a:cubicBezTo>
                        <a:pt x="4547" y="550"/>
                        <a:pt x="111" y="6203"/>
                        <a:pt x="14" y="14130"/>
                      </a:cubicBezTo>
                      <a:cubicBezTo>
                        <a:pt x="9" y="16620"/>
                        <a:pt x="5" y="19110"/>
                        <a:pt x="0" y="21600"/>
                      </a:cubicBezTo>
                      <a:cubicBezTo>
                        <a:pt x="7200" y="21600"/>
                        <a:pt x="14400" y="21600"/>
                        <a:pt x="21600" y="21600"/>
                      </a:cubicBezTo>
                      <a:cubicBezTo>
                        <a:pt x="21600" y="14400"/>
                        <a:pt x="21600" y="7200"/>
                        <a:pt x="21600" y="0"/>
                      </a:cubicBezTo>
                      <a:cubicBezTo>
                        <a:pt x="18978" y="22"/>
                        <a:pt x="16356" y="43"/>
                        <a:pt x="13734" y="65"/>
                      </a:cubicBezTo>
                      <a:cubicBezTo>
                        <a:pt x="13734" y="65"/>
                        <a:pt x="13734" y="65"/>
                        <a:pt x="13734" y="65"/>
                      </a:cubicBezTo>
                      <a:cubicBezTo>
                        <a:pt x="13734" y="65"/>
                        <a:pt x="13734" y="65"/>
                        <a:pt x="13734" y="65"/>
                      </a:cubicBezTo>
                    </a:path>
                  </a:pathLst>
                </a:custGeom>
                <a:solidFill>
                  <a:srgbClr val="00531C"/>
                </a:solidFill>
                <a:ln w="25400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1400"/>
                </a:p>
              </p:txBody>
            </p:sp>
            <p:sp>
              <p:nvSpPr>
                <p:cNvPr id="149" name="Rectangle 21"/>
                <p:cNvSpPr>
                  <a:spLocks/>
                </p:cNvSpPr>
                <p:nvPr/>
              </p:nvSpPr>
              <p:spPr bwMode="auto">
                <a:xfrm>
                  <a:off x="104" y="0"/>
                  <a:ext cx="1608" cy="28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lIns="50800" tIns="50800" rIns="50800" bIns="50800"/>
                <a:lstStyle/>
                <a:p>
                  <a:pPr algn="l">
                    <a:tabLst>
                      <a:tab pos="1066800" algn="l"/>
                    </a:tabLst>
                  </a:pPr>
                  <a:r>
                    <a:rPr lang="en-US" sz="1400">
                      <a:solidFill>
                        <a:srgbClr val="FFFFFF"/>
                      </a:solidFill>
                    </a:rPr>
                    <a:t>Sprint planning</a:t>
                  </a:r>
                </a:p>
              </p:txBody>
            </p:sp>
            <p:sp>
              <p:nvSpPr>
                <p:cNvPr id="150" name="Rectangle 22"/>
                <p:cNvSpPr>
                  <a:spLocks/>
                </p:cNvSpPr>
                <p:nvPr/>
              </p:nvSpPr>
              <p:spPr bwMode="auto">
                <a:xfrm>
                  <a:off x="40" y="336"/>
                  <a:ext cx="2888" cy="140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lIns="50800" tIns="50800" rIns="50800" bIns="50800"/>
                <a:lstStyle/>
                <a:p>
                  <a:pPr marL="280988" indent="-280988" algn="l">
                    <a:buClr>
                      <a:srgbClr val="FFFFFF"/>
                    </a:buClr>
                    <a:buSzPct val="125000"/>
                    <a:buFont typeface="Gill Sans" charset="0"/>
                    <a:buChar char="•"/>
                    <a:tabLst>
                      <a:tab pos="1066800" algn="l"/>
                    </a:tabLst>
                  </a:pPr>
                  <a:r>
                    <a:rPr lang="en-US" sz="1400" dirty="0">
                      <a:solidFill>
                        <a:srgbClr val="FFFFFF"/>
                      </a:solidFill>
                    </a:rPr>
                    <a:t>Decide how to achieve sprint goal (design)</a:t>
                  </a:r>
                </a:p>
                <a:p>
                  <a:pPr marL="280988" indent="-280988" algn="l">
                    <a:buClr>
                      <a:srgbClr val="FFFFFF"/>
                    </a:buClr>
                    <a:buSzPct val="125000"/>
                    <a:buFont typeface="Gill Sans" charset="0"/>
                    <a:buChar char="•"/>
                    <a:tabLst>
                      <a:tab pos="1066800" algn="l"/>
                    </a:tabLst>
                  </a:pPr>
                  <a:r>
                    <a:rPr lang="en-US" sz="1400" dirty="0">
                      <a:solidFill>
                        <a:srgbClr val="FFFFFF"/>
                      </a:solidFill>
                    </a:rPr>
                    <a:t>Create sprint backlog (tasks) from product backlog items (user stories / features)</a:t>
                  </a:r>
                </a:p>
                <a:p>
                  <a:pPr marL="280988" indent="-280988" algn="l">
                    <a:buClr>
                      <a:srgbClr val="FFFFFF"/>
                    </a:buClr>
                    <a:buSzPct val="125000"/>
                    <a:buFont typeface="Gill Sans" charset="0"/>
                    <a:buChar char="•"/>
                    <a:tabLst>
                      <a:tab pos="1066800" algn="l"/>
                    </a:tabLst>
                  </a:pPr>
                  <a:r>
                    <a:rPr lang="en-US" sz="1400" dirty="0">
                      <a:solidFill>
                        <a:srgbClr val="FFFFFF"/>
                      </a:solidFill>
                    </a:rPr>
                    <a:t>Estimate sprint backlog in hours</a:t>
                  </a:r>
                </a:p>
              </p:txBody>
            </p:sp>
          </p:grpSp>
          <p:sp>
            <p:nvSpPr>
              <p:cNvPr id="143" name="Line 24"/>
              <p:cNvSpPr>
                <a:spLocks noChangeShapeType="1"/>
              </p:cNvSpPr>
              <p:nvPr/>
            </p:nvSpPr>
            <p:spPr bwMode="auto">
              <a:xfrm flipH="1">
                <a:off x="7378700" y="2057762"/>
                <a:ext cx="825500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stealth" w="med" len="med"/>
                <a:tailEnd/>
              </a:ln>
            </p:spPr>
            <p:txBody>
              <a:bodyPr/>
              <a:lstStyle/>
              <a:p>
                <a:endParaRPr lang="en-US" sz="1400"/>
              </a:p>
            </p:txBody>
          </p:sp>
          <p:sp>
            <p:nvSpPr>
              <p:cNvPr id="130" name="Line 26"/>
              <p:cNvSpPr>
                <a:spLocks noChangeShapeType="1"/>
              </p:cNvSpPr>
              <p:nvPr/>
            </p:nvSpPr>
            <p:spPr bwMode="auto">
              <a:xfrm flipH="1">
                <a:off x="1809750" y="1500188"/>
                <a:ext cx="654050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stealth" w="med" len="med"/>
                <a:tailEnd/>
              </a:ln>
            </p:spPr>
            <p:txBody>
              <a:bodyPr/>
              <a:lstStyle/>
              <a:p>
                <a:endParaRPr lang="en-US" sz="1400"/>
              </a:p>
            </p:txBody>
          </p:sp>
          <p:grpSp>
            <p:nvGrpSpPr>
              <p:cNvPr id="131" name="Group 27"/>
              <p:cNvGrpSpPr>
                <a:grpSpLocks/>
              </p:cNvGrpSpPr>
              <p:nvPr/>
            </p:nvGrpSpPr>
            <p:grpSpPr bwMode="auto">
              <a:xfrm>
                <a:off x="7378700" y="4622800"/>
                <a:ext cx="2527300" cy="1155700"/>
                <a:chOff x="0" y="0"/>
                <a:chExt cx="1592" cy="728"/>
              </a:xfrm>
            </p:grpSpPr>
            <p:sp>
              <p:nvSpPr>
                <p:cNvPr id="141" name="AutoShape 28"/>
                <p:cNvSpPr>
                  <a:spLocks/>
                </p:cNvSpPr>
                <p:nvPr/>
              </p:nvSpPr>
              <p:spPr bwMode="auto">
                <a:xfrm>
                  <a:off x="528" y="0"/>
                  <a:ext cx="1064" cy="728"/>
                </a:xfrm>
                <a:prstGeom prst="roundRect">
                  <a:avLst>
                    <a:gd name="adj" fmla="val 26370"/>
                  </a:avLst>
                </a:prstGeom>
                <a:blipFill dpi="0" rotWithShape="0">
                  <a:blip r:embed="rId5" cstate="print"/>
                  <a:srcRect/>
                  <a:tile tx="0" ty="0" sx="100000" sy="100000" flip="none" algn="tl"/>
                </a:blipFill>
                <a:ln w="25400">
                  <a:solidFill>
                    <a:srgbClr val="910000"/>
                  </a:solidFill>
                  <a:round/>
                  <a:headEnd/>
                  <a:tailEnd/>
                </a:ln>
                <a:effectLst>
                  <a:outerShdw blurRad="63500" dist="63500" dir="2700000" algn="ctr" rotWithShape="0">
                    <a:schemeClr val="bg2">
                      <a:alpha val="29999"/>
                    </a:schemeClr>
                  </a:outerShdw>
                </a:effectLst>
              </p:spPr>
              <p:txBody>
                <a:bodyPr lIns="0" tIns="0" rIns="0" bIns="0" anchor="ctr"/>
                <a:lstStyle/>
                <a:p>
                  <a:pPr>
                    <a:tabLst>
                      <a:tab pos="1066800" algn="l"/>
                    </a:tabLst>
                    <a:defRPr/>
                  </a:pPr>
                  <a:r>
                    <a:rPr lang="en-US" sz="1400">
                      <a:solidFill>
                        <a:srgbClr val="E3F0FF"/>
                      </a:solidFill>
                      <a:ea typeface="Gill Sans" charset="0"/>
                      <a:cs typeface="Gill Sans" charset="0"/>
                    </a:rPr>
                    <a:t>Sprint</a:t>
                  </a:r>
                </a:p>
                <a:p>
                  <a:pPr>
                    <a:tabLst>
                      <a:tab pos="1066800" algn="l"/>
                    </a:tabLst>
                    <a:defRPr/>
                  </a:pPr>
                  <a:r>
                    <a:rPr lang="en-US" sz="1400">
                      <a:solidFill>
                        <a:srgbClr val="E3F0FF"/>
                      </a:solidFill>
                      <a:ea typeface="Gill Sans" charset="0"/>
                      <a:cs typeface="Gill Sans" charset="0"/>
                    </a:rPr>
                    <a:t>backlog</a:t>
                  </a:r>
                </a:p>
              </p:txBody>
            </p:sp>
            <p:sp>
              <p:nvSpPr>
                <p:cNvPr id="142" name="Line 29"/>
                <p:cNvSpPr>
                  <a:spLocks noChangeShapeType="1"/>
                </p:cNvSpPr>
                <p:nvPr/>
              </p:nvSpPr>
              <p:spPr bwMode="auto">
                <a:xfrm flipH="1">
                  <a:off x="0" y="363"/>
                  <a:ext cx="520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stealth" w="med" len="med"/>
                  <a:tailEnd/>
                </a:ln>
              </p:spPr>
              <p:txBody>
                <a:bodyPr/>
                <a:lstStyle/>
                <a:p>
                  <a:endParaRPr lang="en-US" sz="1400"/>
                </a:p>
              </p:txBody>
            </p:sp>
          </p:grpSp>
          <p:sp>
            <p:nvSpPr>
              <p:cNvPr id="132" name="AutoShape 30"/>
              <p:cNvSpPr>
                <a:spLocks/>
              </p:cNvSpPr>
              <p:nvPr/>
            </p:nvSpPr>
            <p:spPr bwMode="auto">
              <a:xfrm>
                <a:off x="292100" y="3416300"/>
                <a:ext cx="1524000" cy="1016000"/>
              </a:xfrm>
              <a:prstGeom prst="roundRect">
                <a:avLst>
                  <a:gd name="adj" fmla="val 30000"/>
                </a:avLst>
              </a:prstGeom>
              <a:blipFill dpi="0" rotWithShape="0">
                <a:blip r:embed="rId6" cstate="print"/>
                <a:srcRect/>
                <a:tile tx="0" ty="0" sx="100000" sy="100000" flip="none" algn="tl"/>
              </a:blipFill>
              <a:ln w="25400">
                <a:solidFill>
                  <a:srgbClr val="750083"/>
                </a:solidFill>
                <a:round/>
                <a:headEnd/>
                <a:tailEnd/>
              </a:ln>
              <a:effectLst>
                <a:outerShdw blurRad="63500" dist="63500" dir="2700000" algn="ctr" rotWithShape="0">
                  <a:schemeClr val="bg2">
                    <a:alpha val="29999"/>
                  </a:schemeClr>
                </a:outerShdw>
              </a:effectLst>
            </p:spPr>
            <p:txBody>
              <a:bodyPr lIns="0" tIns="0" rIns="0" bIns="0" anchor="ctr"/>
              <a:lstStyle/>
              <a:p>
                <a:pPr>
                  <a:tabLst>
                    <a:tab pos="1066800" algn="l"/>
                  </a:tabLst>
                  <a:defRPr/>
                </a:pPr>
                <a:r>
                  <a:rPr lang="en-US" sz="1400">
                    <a:solidFill>
                      <a:srgbClr val="E3F0FF"/>
                    </a:solidFill>
                    <a:ea typeface="Gill Sans" charset="0"/>
                    <a:cs typeface="Gill Sans" charset="0"/>
                  </a:rPr>
                  <a:t>Business conditions</a:t>
                </a:r>
              </a:p>
            </p:txBody>
          </p:sp>
          <p:sp>
            <p:nvSpPr>
              <p:cNvPr id="133" name="AutoShape 31"/>
              <p:cNvSpPr>
                <a:spLocks/>
              </p:cNvSpPr>
              <p:nvPr/>
            </p:nvSpPr>
            <p:spPr bwMode="auto">
              <a:xfrm>
                <a:off x="292100" y="1003300"/>
                <a:ext cx="1524000" cy="1016000"/>
              </a:xfrm>
              <a:prstGeom prst="roundRect">
                <a:avLst>
                  <a:gd name="adj" fmla="val 30000"/>
                </a:avLst>
              </a:prstGeom>
              <a:blipFill dpi="0" rotWithShape="0">
                <a:blip r:embed="rId6" cstate="print"/>
                <a:srcRect/>
                <a:tile tx="0" ty="0" sx="100000" sy="100000" flip="none" algn="tl"/>
              </a:blipFill>
              <a:ln w="25400">
                <a:solidFill>
                  <a:srgbClr val="750083"/>
                </a:solidFill>
                <a:round/>
                <a:headEnd/>
                <a:tailEnd/>
              </a:ln>
              <a:effectLst>
                <a:outerShdw blurRad="63500" dist="63500" dir="2700000" algn="ctr" rotWithShape="0">
                  <a:schemeClr val="bg2">
                    <a:alpha val="29999"/>
                  </a:schemeClr>
                </a:outerShdw>
              </a:effectLst>
            </p:spPr>
            <p:txBody>
              <a:bodyPr lIns="0" tIns="0" rIns="0" bIns="0" anchor="ctr"/>
              <a:lstStyle/>
              <a:p>
                <a:pPr>
                  <a:tabLst>
                    <a:tab pos="1066800" algn="l"/>
                  </a:tabLst>
                  <a:defRPr/>
                </a:pPr>
                <a:r>
                  <a:rPr lang="en-US" sz="1400">
                    <a:solidFill>
                      <a:srgbClr val="E3F0FF"/>
                    </a:solidFill>
                    <a:ea typeface="Gill Sans" charset="0"/>
                    <a:cs typeface="Gill Sans" charset="0"/>
                  </a:rPr>
                  <a:t>Team capacity</a:t>
                </a:r>
              </a:p>
            </p:txBody>
          </p:sp>
          <p:sp>
            <p:nvSpPr>
              <p:cNvPr id="134" name="AutoShape 32"/>
              <p:cNvSpPr>
                <a:spLocks/>
              </p:cNvSpPr>
              <p:nvPr/>
            </p:nvSpPr>
            <p:spPr bwMode="auto">
              <a:xfrm>
                <a:off x="292100" y="2209800"/>
                <a:ext cx="1524000" cy="1016000"/>
              </a:xfrm>
              <a:prstGeom prst="roundRect">
                <a:avLst>
                  <a:gd name="adj" fmla="val 30000"/>
                </a:avLst>
              </a:prstGeom>
              <a:blipFill dpi="0" rotWithShape="0">
                <a:blip r:embed="rId6" cstate="print"/>
                <a:srcRect/>
                <a:tile tx="0" ty="0" sx="100000" sy="100000" flip="none" algn="tl"/>
              </a:blipFill>
              <a:ln w="25400">
                <a:solidFill>
                  <a:srgbClr val="750083"/>
                </a:solidFill>
                <a:round/>
                <a:headEnd/>
                <a:tailEnd/>
              </a:ln>
              <a:effectLst>
                <a:outerShdw blurRad="63500" dist="63500" dir="2700000" algn="ctr" rotWithShape="0">
                  <a:schemeClr val="bg2">
                    <a:alpha val="29999"/>
                  </a:schemeClr>
                </a:outerShdw>
              </a:effectLst>
            </p:spPr>
            <p:txBody>
              <a:bodyPr lIns="0" tIns="0" rIns="0" bIns="0" anchor="ctr"/>
              <a:lstStyle/>
              <a:p>
                <a:pPr>
                  <a:tabLst>
                    <a:tab pos="1066800" algn="l"/>
                  </a:tabLst>
                  <a:defRPr/>
                </a:pPr>
                <a:r>
                  <a:rPr lang="en-US" sz="1400">
                    <a:solidFill>
                      <a:srgbClr val="E3F0FF"/>
                    </a:solidFill>
                    <a:ea typeface="Gill Sans" charset="0"/>
                    <a:cs typeface="Gill Sans" charset="0"/>
                  </a:rPr>
                  <a:t>Product backlog</a:t>
                </a:r>
              </a:p>
            </p:txBody>
          </p:sp>
          <p:sp>
            <p:nvSpPr>
              <p:cNvPr id="135" name="AutoShape 33"/>
              <p:cNvSpPr>
                <a:spLocks/>
              </p:cNvSpPr>
              <p:nvPr/>
            </p:nvSpPr>
            <p:spPr bwMode="auto">
              <a:xfrm>
                <a:off x="292100" y="5829300"/>
                <a:ext cx="1524000" cy="1016000"/>
              </a:xfrm>
              <a:prstGeom prst="roundRect">
                <a:avLst>
                  <a:gd name="adj" fmla="val 30000"/>
                </a:avLst>
              </a:prstGeom>
              <a:blipFill dpi="0" rotWithShape="0">
                <a:blip r:embed="rId6" cstate="print"/>
                <a:srcRect/>
                <a:tile tx="0" ty="0" sx="100000" sy="100000" flip="none" algn="tl"/>
              </a:blipFill>
              <a:ln w="25400">
                <a:solidFill>
                  <a:srgbClr val="750083"/>
                </a:solidFill>
                <a:round/>
                <a:headEnd/>
                <a:tailEnd/>
              </a:ln>
              <a:effectLst>
                <a:outerShdw blurRad="63500" dist="63500" dir="2700000" algn="ctr" rotWithShape="0">
                  <a:schemeClr val="bg2">
                    <a:alpha val="29999"/>
                  </a:schemeClr>
                </a:outerShdw>
              </a:effectLst>
            </p:spPr>
            <p:txBody>
              <a:bodyPr lIns="0" tIns="0" rIns="0" bIns="0" anchor="ctr"/>
              <a:lstStyle/>
              <a:p>
                <a:pPr>
                  <a:tabLst>
                    <a:tab pos="1066800" algn="l"/>
                  </a:tabLst>
                  <a:defRPr/>
                </a:pPr>
                <a:r>
                  <a:rPr lang="en-US" sz="1400">
                    <a:solidFill>
                      <a:srgbClr val="E3F0FF"/>
                    </a:solidFill>
                    <a:ea typeface="Gill Sans" charset="0"/>
                    <a:cs typeface="Gill Sans" charset="0"/>
                  </a:rPr>
                  <a:t>Techno-logy</a:t>
                </a:r>
              </a:p>
            </p:txBody>
          </p:sp>
          <p:sp>
            <p:nvSpPr>
              <p:cNvPr id="136" name="AutoShape 34"/>
              <p:cNvSpPr>
                <a:spLocks/>
              </p:cNvSpPr>
              <p:nvPr/>
            </p:nvSpPr>
            <p:spPr bwMode="auto">
              <a:xfrm>
                <a:off x="292100" y="4622800"/>
                <a:ext cx="1524000" cy="1016000"/>
              </a:xfrm>
              <a:prstGeom prst="roundRect">
                <a:avLst>
                  <a:gd name="adj" fmla="val 30000"/>
                </a:avLst>
              </a:prstGeom>
              <a:blipFill dpi="0" rotWithShape="0">
                <a:blip r:embed="rId6" cstate="print"/>
                <a:srcRect/>
                <a:tile tx="0" ty="0" sx="100000" sy="100000" flip="none" algn="tl"/>
              </a:blipFill>
              <a:ln w="25400">
                <a:solidFill>
                  <a:srgbClr val="750083"/>
                </a:solidFill>
                <a:round/>
                <a:headEnd/>
                <a:tailEnd/>
              </a:ln>
              <a:effectLst>
                <a:outerShdw blurRad="63500" dist="63500" dir="2700000" algn="ctr" rotWithShape="0">
                  <a:schemeClr val="bg2">
                    <a:alpha val="29999"/>
                  </a:schemeClr>
                </a:outerShdw>
              </a:effectLst>
            </p:spPr>
            <p:txBody>
              <a:bodyPr lIns="0" tIns="0" rIns="0" bIns="0" anchor="ctr"/>
              <a:lstStyle/>
              <a:p>
                <a:pPr>
                  <a:tabLst>
                    <a:tab pos="1066800" algn="l"/>
                  </a:tabLst>
                  <a:defRPr/>
                </a:pPr>
                <a:r>
                  <a:rPr lang="en-US" sz="1400">
                    <a:solidFill>
                      <a:srgbClr val="E3F0FF"/>
                    </a:solidFill>
                    <a:ea typeface="Gill Sans" charset="0"/>
                    <a:cs typeface="Gill Sans" charset="0"/>
                  </a:rPr>
                  <a:t>Current product</a:t>
                </a:r>
              </a:p>
            </p:txBody>
          </p:sp>
          <p:sp>
            <p:nvSpPr>
              <p:cNvPr id="137" name="Line 35"/>
              <p:cNvSpPr>
                <a:spLocks noChangeShapeType="1"/>
              </p:cNvSpPr>
              <p:nvPr/>
            </p:nvSpPr>
            <p:spPr bwMode="auto">
              <a:xfrm flipH="1">
                <a:off x="1809750" y="2706688"/>
                <a:ext cx="654050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stealth" w="med" len="med"/>
                <a:tailEnd/>
              </a:ln>
            </p:spPr>
            <p:txBody>
              <a:bodyPr/>
              <a:lstStyle/>
              <a:p>
                <a:endParaRPr lang="en-US" sz="1400"/>
              </a:p>
            </p:txBody>
          </p:sp>
          <p:sp>
            <p:nvSpPr>
              <p:cNvPr id="138" name="Line 36"/>
              <p:cNvSpPr>
                <a:spLocks noChangeShapeType="1"/>
              </p:cNvSpPr>
              <p:nvPr/>
            </p:nvSpPr>
            <p:spPr bwMode="auto">
              <a:xfrm flipH="1">
                <a:off x="1809750" y="3913188"/>
                <a:ext cx="654050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stealth" w="med" len="med"/>
                <a:tailEnd/>
              </a:ln>
            </p:spPr>
            <p:txBody>
              <a:bodyPr/>
              <a:lstStyle/>
              <a:p>
                <a:endParaRPr lang="en-US" sz="1400"/>
              </a:p>
            </p:txBody>
          </p:sp>
          <p:sp>
            <p:nvSpPr>
              <p:cNvPr id="139" name="Line 37"/>
              <p:cNvSpPr>
                <a:spLocks noChangeShapeType="1"/>
              </p:cNvSpPr>
              <p:nvPr/>
            </p:nvSpPr>
            <p:spPr bwMode="auto">
              <a:xfrm flipH="1">
                <a:off x="1809750" y="5119688"/>
                <a:ext cx="654050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stealth" w="med" len="med"/>
                <a:tailEnd/>
              </a:ln>
            </p:spPr>
            <p:txBody>
              <a:bodyPr/>
              <a:lstStyle/>
              <a:p>
                <a:endParaRPr lang="en-US" sz="1400"/>
              </a:p>
            </p:txBody>
          </p:sp>
          <p:sp>
            <p:nvSpPr>
              <p:cNvPr id="140" name="Line 38"/>
              <p:cNvSpPr>
                <a:spLocks noChangeShapeType="1"/>
              </p:cNvSpPr>
              <p:nvPr/>
            </p:nvSpPr>
            <p:spPr bwMode="auto">
              <a:xfrm flipH="1">
                <a:off x="1809750" y="6326188"/>
                <a:ext cx="654050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stealth" w="med" len="med"/>
                <a:tailEnd/>
              </a:ln>
            </p:spPr>
            <p:txBody>
              <a:bodyPr/>
              <a:lstStyle/>
              <a:p>
                <a:endParaRPr lang="en-US" sz="1400"/>
              </a:p>
            </p:txBody>
          </p:sp>
        </p:grpSp>
        <p:sp>
          <p:nvSpPr>
            <p:cNvPr id="159" name="AutoShape 28"/>
            <p:cNvSpPr>
              <a:spLocks/>
            </p:cNvSpPr>
            <p:nvPr/>
          </p:nvSpPr>
          <p:spPr bwMode="auto">
            <a:xfrm>
              <a:off x="5800654" y="637903"/>
              <a:ext cx="1124021" cy="769067"/>
            </a:xfrm>
            <a:prstGeom prst="roundRect">
              <a:avLst>
                <a:gd name="adj" fmla="val 26370"/>
              </a:avLst>
            </a:prstGeom>
            <a:blipFill dpi="0" rotWithShape="0">
              <a:blip r:embed="rId5" cstate="print"/>
              <a:srcRect/>
              <a:tile tx="0" ty="0" sx="100000" sy="100000" flip="none" algn="tl"/>
            </a:blipFill>
            <a:ln w="25400">
              <a:solidFill>
                <a:srgbClr val="910000"/>
              </a:solidFill>
              <a:round/>
              <a:headEnd/>
              <a:tailEnd/>
            </a:ln>
            <a:effectLst>
              <a:outerShdw blurRad="63500" dist="63500" dir="2700000" algn="ctr" rotWithShape="0">
                <a:schemeClr val="bg2">
                  <a:alpha val="29999"/>
                </a:schemeClr>
              </a:outerShdw>
            </a:effectLst>
          </p:spPr>
          <p:txBody>
            <a:bodyPr lIns="0" tIns="0" rIns="0" bIns="0" anchor="ctr"/>
            <a:lstStyle/>
            <a:p>
              <a:pPr>
                <a:tabLst>
                  <a:tab pos="1066800" algn="l"/>
                </a:tabLst>
                <a:defRPr/>
              </a:pPr>
              <a:r>
                <a:rPr lang="en-US" sz="1400" dirty="0" smtClean="0">
                  <a:solidFill>
                    <a:srgbClr val="E3F0FF"/>
                  </a:solidFill>
                  <a:ea typeface="Gill Sans" charset="0"/>
                  <a:cs typeface="Gill Sans" charset="0"/>
                </a:rPr>
                <a:t>Sprint goal</a:t>
              </a:r>
              <a:endParaRPr lang="en-US" sz="1400" dirty="0">
                <a:solidFill>
                  <a:srgbClr val="E3F0FF"/>
                </a:solidFill>
                <a:ea typeface="Gill Sans" charset="0"/>
                <a:cs typeface="Gill Sans" charset="0"/>
              </a:endParaRPr>
            </a:p>
          </p:txBody>
        </p:sp>
      </p:grpSp>
      <p:graphicFrame>
        <p:nvGraphicFramePr>
          <p:cNvPr id="42" name="Diagram 41"/>
          <p:cNvGraphicFramePr/>
          <p:nvPr/>
        </p:nvGraphicFramePr>
        <p:xfrm>
          <a:off x="273050" y="171450"/>
          <a:ext cx="8375650" cy="5039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Daily Scrum meeting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89382" y="913638"/>
            <a:ext cx="7662672" cy="3666744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>
            <a:noAutofit/>
          </a:bodyPr>
          <a:lstStyle/>
          <a:p>
            <a:pPr marL="0" lvl="1" indent="0">
              <a:spcBef>
                <a:spcPts val="1000"/>
              </a:spcBef>
              <a:buSzPct val="100000"/>
              <a:buFont typeface="Futura Bk" pitchFamily="34" charset="0"/>
              <a:buChar char="–"/>
            </a:pPr>
            <a:r>
              <a:rPr lang="en-US" dirty="0" smtClean="0"/>
              <a:t>Daily</a:t>
            </a:r>
          </a:p>
          <a:p>
            <a:pPr marL="0" lvl="1" indent="0">
              <a:spcBef>
                <a:spcPts val="1000"/>
              </a:spcBef>
              <a:buSzPct val="100000"/>
              <a:buFont typeface="Futura Bk" pitchFamily="34" charset="0"/>
              <a:buChar char="–"/>
            </a:pPr>
            <a:r>
              <a:rPr lang="en-US" dirty="0" smtClean="0"/>
              <a:t>15-minutes</a:t>
            </a:r>
          </a:p>
          <a:p>
            <a:pPr marL="0" lvl="1" indent="0">
              <a:spcBef>
                <a:spcPts val="1000"/>
              </a:spcBef>
              <a:buSzPct val="100000"/>
              <a:buFont typeface="Futura Bk" pitchFamily="34" charset="0"/>
              <a:buChar char="–"/>
            </a:pPr>
            <a:r>
              <a:rPr lang="en-US" b="1" dirty="0" smtClean="0"/>
              <a:t>Stand-up</a:t>
            </a:r>
          </a:p>
          <a:p>
            <a:pPr marL="0" indent="0"/>
            <a:r>
              <a:rPr lang="en-US" sz="1600" dirty="0" smtClean="0"/>
              <a:t>Not for problem solving</a:t>
            </a:r>
          </a:p>
          <a:p>
            <a:pPr marL="0" lvl="1" indent="0">
              <a:spcBef>
                <a:spcPts val="1000"/>
              </a:spcBef>
              <a:buSzPct val="100000"/>
              <a:buFont typeface="Futura Bk" pitchFamily="34" charset="0"/>
              <a:buChar char="–"/>
            </a:pPr>
            <a:r>
              <a:rPr lang="en-US" dirty="0" smtClean="0"/>
              <a:t>Whole world is invited</a:t>
            </a:r>
          </a:p>
          <a:p>
            <a:pPr marL="0" lvl="1" indent="0">
              <a:spcBef>
                <a:spcPts val="1000"/>
              </a:spcBef>
              <a:buSzPct val="100000"/>
              <a:buFont typeface="Futura Bk" pitchFamily="34" charset="0"/>
              <a:buChar char="–"/>
            </a:pPr>
            <a:r>
              <a:rPr lang="en-US" dirty="0" smtClean="0"/>
              <a:t>Only “Pig” can talk</a:t>
            </a:r>
          </a:p>
          <a:p>
            <a:pPr marL="0" indent="0"/>
            <a:r>
              <a:rPr lang="en-US" sz="1600" dirty="0" smtClean="0"/>
              <a:t>Helps avoid other unnecessary meetings</a:t>
            </a:r>
          </a:p>
          <a:p>
            <a:endParaRPr lang="en-US" sz="1600" dirty="0">
              <a:solidFill>
                <a:schemeClr val="dk1"/>
              </a:solidFill>
            </a:endParaRP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1999" y="1092200"/>
            <a:ext cx="3228975" cy="2419247"/>
          </a:xfrm>
          <a:prstGeom prst="rect">
            <a:avLst/>
          </a:prstGeom>
        </p:spPr>
      </p:pic>
      <p:graphicFrame>
        <p:nvGraphicFramePr>
          <p:cNvPr id="5" name="Diagram 4"/>
          <p:cNvGraphicFramePr/>
          <p:nvPr/>
        </p:nvGraphicFramePr>
        <p:xfrm>
          <a:off x="273050" y="171450"/>
          <a:ext cx="8375650" cy="5039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Daily scrum meeting</a:t>
            </a:r>
            <a:endParaRPr lang="en-US" dirty="0"/>
          </a:p>
        </p:txBody>
      </p:sp>
      <p:sp>
        <p:nvSpPr>
          <p:cNvPr id="5" name="AutoShape 4"/>
          <p:cNvSpPr>
            <a:spLocks/>
          </p:cNvSpPr>
          <p:nvPr/>
        </p:nvSpPr>
        <p:spPr bwMode="auto">
          <a:xfrm>
            <a:off x="1876424" y="1571977"/>
            <a:ext cx="4907910" cy="561238"/>
          </a:xfrm>
          <a:prstGeom prst="roundRect">
            <a:avLst>
              <a:gd name="adj" fmla="val 29630"/>
            </a:avLst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l">
              <a:tabLst>
                <a:tab pos="1066800" algn="l"/>
              </a:tabLst>
              <a:defRPr/>
            </a:pPr>
            <a:r>
              <a:rPr lang="en-US" sz="2400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  <a:sym typeface="Arial" charset="0"/>
              </a:rPr>
              <a:t>What </a:t>
            </a:r>
            <a:r>
              <a:rPr lang="en-US" sz="2400" dirty="0" smtClean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  <a:sym typeface="Arial" charset="0"/>
              </a:rPr>
              <a:t>have </a:t>
            </a:r>
            <a:r>
              <a:rPr lang="en-US" sz="2400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  <a:sym typeface="Arial" charset="0"/>
              </a:rPr>
              <a:t>you </a:t>
            </a:r>
            <a:r>
              <a:rPr lang="en-US" sz="2400" dirty="0" smtClean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  <a:sym typeface="Arial" charset="0"/>
              </a:rPr>
              <a:t>done </a:t>
            </a:r>
            <a:r>
              <a:rPr lang="en-US" sz="2400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  <a:sym typeface="Arial" charset="0"/>
              </a:rPr>
              <a:t>yesterday?</a:t>
            </a:r>
          </a:p>
        </p:txBody>
      </p:sp>
      <p:sp>
        <p:nvSpPr>
          <p:cNvPr id="15" name="AutoShape 14"/>
          <p:cNvSpPr>
            <a:spLocks/>
          </p:cNvSpPr>
          <p:nvPr/>
        </p:nvSpPr>
        <p:spPr bwMode="auto">
          <a:xfrm>
            <a:off x="1876424" y="3305913"/>
            <a:ext cx="4907910" cy="561238"/>
          </a:xfrm>
          <a:prstGeom prst="roundRect">
            <a:avLst>
              <a:gd name="adj" fmla="val 29630"/>
            </a:avLst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l">
              <a:tabLst>
                <a:tab pos="1066800" algn="l"/>
              </a:tabLst>
              <a:defRPr/>
            </a:pPr>
            <a:r>
              <a:rPr lang="en-US" sz="240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  <a:sym typeface="Arial" charset="0"/>
              </a:rPr>
              <a:t>Is anything in your way?</a:t>
            </a:r>
          </a:p>
        </p:txBody>
      </p:sp>
      <p:graphicFrame>
        <p:nvGraphicFramePr>
          <p:cNvPr id="20" name="Diagram 19"/>
          <p:cNvGraphicFramePr/>
          <p:nvPr/>
        </p:nvGraphicFramePr>
        <p:xfrm>
          <a:off x="273050" y="171450"/>
          <a:ext cx="8375650" cy="5039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AutoShape 9"/>
          <p:cNvSpPr>
            <a:spLocks/>
          </p:cNvSpPr>
          <p:nvPr/>
        </p:nvSpPr>
        <p:spPr bwMode="auto">
          <a:xfrm>
            <a:off x="1876424" y="2438945"/>
            <a:ext cx="4907910" cy="561238"/>
          </a:xfrm>
          <a:prstGeom prst="roundRect">
            <a:avLst>
              <a:gd name="adj" fmla="val 29630"/>
            </a:avLst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l">
              <a:tabLst>
                <a:tab pos="1066800" algn="l"/>
              </a:tabLst>
              <a:defRPr/>
            </a:pPr>
            <a:r>
              <a:rPr lang="en-US" sz="2400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  <a:sym typeface="Arial" charset="0"/>
              </a:rPr>
              <a:t>What will </a:t>
            </a:r>
            <a:r>
              <a:rPr lang="en-US" sz="2400" dirty="0" smtClean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  <a:sym typeface="Arial" charset="0"/>
              </a:rPr>
              <a:t>be done </a:t>
            </a:r>
            <a:r>
              <a:rPr lang="en-US" sz="2400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  <a:sym typeface="Arial" charset="0"/>
              </a:rPr>
              <a:t>today?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Sprint review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75107" y="923163"/>
            <a:ext cx="4963668" cy="3553587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>
            <a:noAutofit/>
          </a:bodyPr>
          <a:lstStyle/>
          <a:p>
            <a:pPr marL="0" indent="0"/>
            <a:r>
              <a:rPr lang="en-US" sz="1600" dirty="0" smtClean="0"/>
              <a:t>Team presents sprint result</a:t>
            </a:r>
          </a:p>
          <a:p>
            <a:pPr marL="0" indent="0"/>
            <a:r>
              <a:rPr lang="en-US" sz="1600" dirty="0" smtClean="0"/>
              <a:t>Typically takes the form of a demo</a:t>
            </a:r>
          </a:p>
          <a:p>
            <a:pPr marL="0" indent="0"/>
            <a:r>
              <a:rPr lang="en-US" sz="1600" dirty="0" smtClean="0"/>
              <a:t>Informal</a:t>
            </a:r>
          </a:p>
          <a:p>
            <a:pPr marL="0" lvl="1" indent="0">
              <a:spcBef>
                <a:spcPts val="1000"/>
              </a:spcBef>
              <a:buSzPct val="100000"/>
              <a:buFont typeface="Futura Bk" pitchFamily="34" charset="0"/>
              <a:buChar char="–"/>
            </a:pPr>
            <a:r>
              <a:rPr lang="en-US" dirty="0" smtClean="0"/>
              <a:t>2-hour prep time rule</a:t>
            </a:r>
          </a:p>
          <a:p>
            <a:pPr marL="0" lvl="1" indent="0">
              <a:spcBef>
                <a:spcPts val="1000"/>
              </a:spcBef>
              <a:buSzPct val="100000"/>
              <a:buFont typeface="Futura Bk" pitchFamily="34" charset="0"/>
              <a:buChar char="–"/>
            </a:pPr>
            <a:r>
              <a:rPr lang="en-US" b="1" dirty="0" smtClean="0"/>
              <a:t>No slides</a:t>
            </a:r>
          </a:p>
          <a:p>
            <a:pPr marL="0" indent="0"/>
            <a:r>
              <a:rPr lang="en-US" sz="1600" dirty="0" smtClean="0"/>
              <a:t>Whole team participates</a:t>
            </a:r>
          </a:p>
          <a:p>
            <a:pPr marL="0" indent="0"/>
            <a:r>
              <a:rPr lang="en-US" sz="1600" dirty="0" smtClean="0"/>
              <a:t>Invite the world</a:t>
            </a:r>
          </a:p>
          <a:p>
            <a:endParaRPr lang="en-US" sz="1600" dirty="0">
              <a:solidFill>
                <a:schemeClr val="dk1"/>
              </a:solidFill>
            </a:endParaRPr>
          </a:p>
        </p:txBody>
      </p:sp>
      <p:pic>
        <p:nvPicPr>
          <p:cNvPr id="27545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43575" y="881886"/>
            <a:ext cx="2092594" cy="20756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6" name="Diagram 5"/>
          <p:cNvGraphicFramePr/>
          <p:nvPr/>
        </p:nvGraphicFramePr>
        <p:xfrm>
          <a:off x="273050" y="171450"/>
          <a:ext cx="8375650" cy="5039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Sprint retrospective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27482" y="875538"/>
            <a:ext cx="3849243" cy="3666744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marL="0" indent="0"/>
            <a:r>
              <a:rPr lang="en-US" sz="1600" dirty="0" smtClean="0"/>
              <a:t>Periodically take a look at what is and is not working</a:t>
            </a:r>
          </a:p>
          <a:p>
            <a:pPr marL="0" indent="0"/>
            <a:r>
              <a:rPr lang="en-US" sz="1600" dirty="0" smtClean="0"/>
              <a:t>Typically 15–30 minutes</a:t>
            </a:r>
          </a:p>
          <a:p>
            <a:pPr marL="0" indent="0"/>
            <a:r>
              <a:rPr lang="en-US" sz="1600" dirty="0" smtClean="0"/>
              <a:t>Done after every sprint</a:t>
            </a:r>
          </a:p>
          <a:p>
            <a:pPr marL="0" indent="0"/>
            <a:r>
              <a:rPr lang="en-US" sz="1600" dirty="0" smtClean="0"/>
              <a:t>Whole team participates</a:t>
            </a:r>
          </a:p>
          <a:p>
            <a:pPr marL="0" lvl="1" indent="0">
              <a:spcBef>
                <a:spcPts val="1000"/>
              </a:spcBef>
              <a:buSzPct val="100000"/>
              <a:buFont typeface="Futura Bk" pitchFamily="34" charset="0"/>
              <a:buChar char="–"/>
            </a:pPr>
            <a:r>
              <a:rPr lang="en-US" dirty="0" smtClean="0"/>
              <a:t>Scrum Master</a:t>
            </a:r>
          </a:p>
          <a:p>
            <a:pPr marL="0" lvl="1" indent="0">
              <a:spcBef>
                <a:spcPts val="1000"/>
              </a:spcBef>
              <a:buSzPct val="100000"/>
              <a:buFont typeface="Futura Bk" pitchFamily="34" charset="0"/>
              <a:buChar char="–"/>
            </a:pPr>
            <a:r>
              <a:rPr lang="en-US" dirty="0" smtClean="0"/>
              <a:t>Product owner</a:t>
            </a:r>
          </a:p>
          <a:p>
            <a:pPr marL="0" lvl="1" indent="0">
              <a:spcBef>
                <a:spcPts val="1000"/>
              </a:spcBef>
              <a:buSzPct val="100000"/>
              <a:buFont typeface="Futura Bk" pitchFamily="34" charset="0"/>
              <a:buChar char="–"/>
            </a:pPr>
            <a:r>
              <a:rPr lang="en-US" dirty="0" smtClean="0"/>
              <a:t>Team</a:t>
            </a:r>
          </a:p>
          <a:p>
            <a:pPr marL="0" lvl="1" indent="0">
              <a:spcBef>
                <a:spcPts val="1000"/>
              </a:spcBef>
              <a:buSzPct val="100000"/>
              <a:buFont typeface="Futura Bk" pitchFamily="34" charset="0"/>
              <a:buChar char="–"/>
            </a:pPr>
            <a:r>
              <a:rPr lang="en-US" dirty="0" smtClean="0"/>
              <a:t>Possibly customers and others</a:t>
            </a:r>
          </a:p>
          <a:p>
            <a:pPr marL="928687">
              <a:lnSpc>
                <a:spcPct val="80000"/>
              </a:lnSpc>
              <a:spcBef>
                <a:spcPts val="1300"/>
              </a:spcBef>
            </a:pPr>
            <a:endParaRPr lang="en-US" dirty="0" smtClean="0"/>
          </a:p>
          <a:p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4810125" y="989968"/>
            <a:ext cx="3415990" cy="2124707"/>
            <a:chOff x="1676400" y="1549402"/>
            <a:chExt cx="6769100" cy="4102099"/>
          </a:xfrm>
        </p:grpSpPr>
        <p:sp>
          <p:nvSpPr>
            <p:cNvPr id="18" name="AutoShape 4"/>
            <p:cNvSpPr>
              <a:spLocks/>
            </p:cNvSpPr>
            <p:nvPr/>
          </p:nvSpPr>
          <p:spPr bwMode="auto">
            <a:xfrm>
              <a:off x="1676400" y="1549402"/>
              <a:ext cx="6769100" cy="1028699"/>
            </a:xfrm>
            <a:prstGeom prst="roundRect">
              <a:avLst>
                <a:gd name="adj" fmla="val 29630"/>
              </a:avLst>
            </a:prstGeom>
            <a:ln>
              <a:headEnd/>
              <a:tailEnd/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lvl="0"/>
              <a:r>
                <a:rPr lang="nl-NL" sz="2000" b="1" dirty="0" smtClean="0">
                  <a:solidFill>
                    <a:schemeClr val="bg1"/>
                  </a:solidFill>
                </a:rPr>
                <a:t>What to start doing </a:t>
              </a:r>
              <a:endParaRPr 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14" name="AutoShape 9"/>
            <p:cNvSpPr>
              <a:spLocks/>
            </p:cNvSpPr>
            <p:nvPr/>
          </p:nvSpPr>
          <p:spPr bwMode="auto">
            <a:xfrm>
              <a:off x="1676400" y="3086102"/>
              <a:ext cx="6769100" cy="1028699"/>
            </a:xfrm>
            <a:prstGeom prst="roundRect">
              <a:avLst>
                <a:gd name="adj" fmla="val 29630"/>
              </a:avLst>
            </a:prstGeom>
            <a:ln>
              <a:headEnd/>
              <a:tailEnd/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lvl="0"/>
              <a:r>
                <a:rPr lang="nl-NL" sz="2000" b="1" dirty="0" smtClean="0">
                  <a:solidFill>
                    <a:schemeClr val="bg1"/>
                  </a:solidFill>
                </a:rPr>
                <a:t>What to stop doing</a:t>
              </a:r>
              <a:endParaRPr 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10" name="AutoShape 14"/>
            <p:cNvSpPr>
              <a:spLocks/>
            </p:cNvSpPr>
            <p:nvPr/>
          </p:nvSpPr>
          <p:spPr bwMode="auto">
            <a:xfrm>
              <a:off x="1676400" y="4622802"/>
              <a:ext cx="6769100" cy="1028699"/>
            </a:xfrm>
            <a:prstGeom prst="roundRect">
              <a:avLst>
                <a:gd name="adj" fmla="val 29630"/>
              </a:avLst>
            </a:prstGeom>
            <a:ln>
              <a:headEnd/>
              <a:tailEnd/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lvl="0"/>
              <a:r>
                <a:rPr lang="nl-NL" sz="2000" b="1" dirty="0" smtClean="0">
                  <a:solidFill>
                    <a:schemeClr val="bg1"/>
                  </a:solidFill>
                </a:rPr>
                <a:t>What to continue doing </a:t>
              </a:r>
              <a:endParaRPr lang="en-US" sz="2000" b="1" dirty="0">
                <a:solidFill>
                  <a:schemeClr val="bg1"/>
                </a:solidFill>
              </a:endParaRPr>
            </a:p>
          </p:txBody>
        </p:sp>
      </p:grpSp>
      <p:graphicFrame>
        <p:nvGraphicFramePr>
          <p:cNvPr id="22" name="Diagram 21"/>
          <p:cNvGraphicFramePr/>
          <p:nvPr/>
        </p:nvGraphicFramePr>
        <p:xfrm>
          <a:off x="273050" y="171450"/>
          <a:ext cx="8375650" cy="5039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"/>
          <p:cNvGrpSpPr>
            <a:grpSpLocks/>
          </p:cNvGrpSpPr>
          <p:nvPr/>
        </p:nvGrpSpPr>
        <p:grpSpPr bwMode="auto">
          <a:xfrm>
            <a:off x="457200" y="460375"/>
            <a:ext cx="3407307" cy="1682750"/>
            <a:chOff x="0" y="0"/>
            <a:chExt cx="2608" cy="1288"/>
          </a:xfrm>
        </p:grpSpPr>
        <p:sp>
          <p:nvSpPr>
            <p:cNvPr id="30" name="AutoShape 3"/>
            <p:cNvSpPr>
              <a:spLocks/>
            </p:cNvSpPr>
            <p:nvPr/>
          </p:nvSpPr>
          <p:spPr bwMode="auto">
            <a:xfrm>
              <a:off x="8" y="0"/>
              <a:ext cx="2600" cy="1288"/>
            </a:xfrm>
            <a:prstGeom prst="roundRect">
              <a:avLst>
                <a:gd name="adj" fmla="val 14903"/>
              </a:avLst>
            </a:prstGeom>
            <a:blipFill dpi="0" rotWithShape="0">
              <a:blip r:embed="rId2" cstate="print"/>
              <a:srcRect/>
              <a:tile tx="0" ty="0" sx="100000" sy="100000" flip="none" algn="tl"/>
            </a:blipFill>
            <a:ln w="25400">
              <a:solidFill>
                <a:srgbClr val="003C83"/>
              </a:solidFill>
              <a:round/>
              <a:headEnd/>
              <a:tailEnd/>
            </a:ln>
            <a:effectLst>
              <a:outerShdw dist="63500" dir="2700000" algn="ctr" rotWithShape="0">
                <a:schemeClr val="bg2">
                  <a:alpha val="29999"/>
                </a:schemeClr>
              </a:outerShdw>
            </a:effec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Rectangle 4"/>
            <p:cNvSpPr>
              <a:spLocks/>
            </p:cNvSpPr>
            <p:nvPr/>
          </p:nvSpPr>
          <p:spPr bwMode="auto">
            <a:xfrm>
              <a:off x="96" y="392"/>
              <a:ext cx="1768" cy="8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50800" tIns="50800" rIns="50800" bIns="50800"/>
            <a:lstStyle/>
            <a:p>
              <a:pPr algn="l">
                <a:buClr>
                  <a:srgbClr val="FFFFFF"/>
                </a:buClr>
                <a:buSzPct val="125000"/>
                <a:buFont typeface="Gill Sans" charset="0"/>
                <a:buChar char="•"/>
                <a:tabLst>
                  <a:tab pos="1066800" algn="l"/>
                </a:tabLst>
              </a:pPr>
              <a:r>
                <a:rPr lang="en-US" dirty="0">
                  <a:solidFill>
                    <a:srgbClr val="FFFFFF"/>
                  </a:solidFill>
                </a:rPr>
                <a:t>Product owner</a:t>
              </a:r>
            </a:p>
            <a:p>
              <a:pPr algn="l">
                <a:buClr>
                  <a:srgbClr val="FFFFFF"/>
                </a:buClr>
                <a:buSzPct val="125000"/>
                <a:buFont typeface="Gill Sans" charset="0"/>
                <a:buChar char="•"/>
                <a:tabLst>
                  <a:tab pos="1066800" algn="l"/>
                </a:tabLst>
              </a:pPr>
              <a:r>
                <a:rPr lang="en-US" dirty="0" err="1">
                  <a:solidFill>
                    <a:srgbClr val="FFFFFF"/>
                  </a:solidFill>
                </a:rPr>
                <a:t>ScrumMaster</a:t>
              </a:r>
              <a:endParaRPr lang="en-US" dirty="0">
                <a:solidFill>
                  <a:srgbClr val="FFFFFF"/>
                </a:solidFill>
              </a:endParaRPr>
            </a:p>
            <a:p>
              <a:pPr algn="l">
                <a:buClr>
                  <a:srgbClr val="FFFFFF"/>
                </a:buClr>
                <a:buSzPct val="125000"/>
                <a:buFont typeface="Gill Sans" charset="0"/>
                <a:buChar char="•"/>
                <a:tabLst>
                  <a:tab pos="1066800" algn="l"/>
                </a:tabLst>
              </a:pPr>
              <a:r>
                <a:rPr lang="en-US" dirty="0">
                  <a:solidFill>
                    <a:srgbClr val="FFFFFF"/>
                  </a:solidFill>
                </a:rPr>
                <a:t>Team</a:t>
              </a:r>
            </a:p>
          </p:txBody>
        </p:sp>
        <p:sp>
          <p:nvSpPr>
            <p:cNvPr id="40" name="Rectangle 5"/>
            <p:cNvSpPr>
              <a:spLocks/>
            </p:cNvSpPr>
            <p:nvPr/>
          </p:nvSpPr>
          <p:spPr bwMode="auto">
            <a:xfrm>
              <a:off x="304" y="0"/>
              <a:ext cx="1200" cy="376"/>
            </a:xfrm>
            <a:prstGeom prst="rect">
              <a:avLst/>
            </a:prstGeom>
            <a:solidFill>
              <a:srgbClr val="003C83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AutoShape 6"/>
            <p:cNvSpPr>
              <a:spLocks/>
            </p:cNvSpPr>
            <p:nvPr/>
          </p:nvSpPr>
          <p:spPr bwMode="auto">
            <a:xfrm rot="10800000">
              <a:off x="1432" y="88"/>
              <a:ext cx="312" cy="288"/>
            </a:xfrm>
            <a:custGeom>
              <a:avLst/>
              <a:gdLst>
                <a:gd name="T0" fmla="*/ 3 w 21600"/>
                <a:gd name="T1" fmla="*/ 0 h 21600"/>
                <a:gd name="T2" fmla="*/ 0 w 21600"/>
                <a:gd name="T3" fmla="*/ 3 h 21600"/>
                <a:gd name="T4" fmla="*/ 0 w 21600"/>
                <a:gd name="T5" fmla="*/ 4 h 21600"/>
                <a:gd name="T6" fmla="*/ 5 w 21600"/>
                <a:gd name="T7" fmla="*/ 4 h 21600"/>
                <a:gd name="T8" fmla="*/ 5 w 21600"/>
                <a:gd name="T9" fmla="*/ 0 h 21600"/>
                <a:gd name="T10" fmla="*/ 3 w 21600"/>
                <a:gd name="T11" fmla="*/ 0 h 21600"/>
                <a:gd name="T12" fmla="*/ 3 w 21600"/>
                <a:gd name="T13" fmla="*/ 0 h 21600"/>
                <a:gd name="T14" fmla="*/ 3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13734" y="65"/>
                  </a:moveTo>
                  <a:cubicBezTo>
                    <a:pt x="4547" y="550"/>
                    <a:pt x="111" y="6203"/>
                    <a:pt x="14" y="14130"/>
                  </a:cubicBezTo>
                  <a:cubicBezTo>
                    <a:pt x="9" y="16620"/>
                    <a:pt x="5" y="19110"/>
                    <a:pt x="0" y="21600"/>
                  </a:cubicBezTo>
                  <a:cubicBezTo>
                    <a:pt x="7200" y="21600"/>
                    <a:pt x="14400" y="21600"/>
                    <a:pt x="21600" y="21600"/>
                  </a:cubicBezTo>
                  <a:cubicBezTo>
                    <a:pt x="21600" y="14400"/>
                    <a:pt x="21600" y="7200"/>
                    <a:pt x="21600" y="0"/>
                  </a:cubicBezTo>
                  <a:cubicBezTo>
                    <a:pt x="18978" y="22"/>
                    <a:pt x="16356" y="43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</a:path>
              </a:pathLst>
            </a:custGeom>
            <a:solidFill>
              <a:srgbClr val="003C83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AutoShape 7"/>
            <p:cNvSpPr>
              <a:spLocks/>
            </p:cNvSpPr>
            <p:nvPr/>
          </p:nvSpPr>
          <p:spPr bwMode="auto">
            <a:xfrm>
              <a:off x="0" y="0"/>
              <a:ext cx="312" cy="288"/>
            </a:xfrm>
            <a:custGeom>
              <a:avLst/>
              <a:gdLst>
                <a:gd name="T0" fmla="*/ 3 w 21600"/>
                <a:gd name="T1" fmla="*/ 0 h 21600"/>
                <a:gd name="T2" fmla="*/ 0 w 21600"/>
                <a:gd name="T3" fmla="*/ 3 h 21600"/>
                <a:gd name="T4" fmla="*/ 0 w 21600"/>
                <a:gd name="T5" fmla="*/ 4 h 21600"/>
                <a:gd name="T6" fmla="*/ 5 w 21600"/>
                <a:gd name="T7" fmla="*/ 4 h 21600"/>
                <a:gd name="T8" fmla="*/ 5 w 21600"/>
                <a:gd name="T9" fmla="*/ 0 h 21600"/>
                <a:gd name="T10" fmla="*/ 3 w 21600"/>
                <a:gd name="T11" fmla="*/ 0 h 21600"/>
                <a:gd name="T12" fmla="*/ 3 w 21600"/>
                <a:gd name="T13" fmla="*/ 0 h 21600"/>
                <a:gd name="T14" fmla="*/ 3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13734" y="65"/>
                  </a:moveTo>
                  <a:cubicBezTo>
                    <a:pt x="4547" y="550"/>
                    <a:pt x="111" y="6203"/>
                    <a:pt x="14" y="14130"/>
                  </a:cubicBezTo>
                  <a:cubicBezTo>
                    <a:pt x="9" y="16620"/>
                    <a:pt x="5" y="19110"/>
                    <a:pt x="0" y="21600"/>
                  </a:cubicBezTo>
                  <a:cubicBezTo>
                    <a:pt x="7200" y="21600"/>
                    <a:pt x="14400" y="21600"/>
                    <a:pt x="21600" y="21600"/>
                  </a:cubicBezTo>
                  <a:cubicBezTo>
                    <a:pt x="21600" y="14400"/>
                    <a:pt x="21600" y="7200"/>
                    <a:pt x="21600" y="0"/>
                  </a:cubicBezTo>
                  <a:cubicBezTo>
                    <a:pt x="18978" y="22"/>
                    <a:pt x="16356" y="43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</a:path>
              </a:pathLst>
            </a:custGeom>
            <a:solidFill>
              <a:srgbClr val="003C83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Rectangle 8"/>
            <p:cNvSpPr>
              <a:spLocks/>
            </p:cNvSpPr>
            <p:nvPr/>
          </p:nvSpPr>
          <p:spPr bwMode="auto">
            <a:xfrm>
              <a:off x="0" y="216"/>
              <a:ext cx="392" cy="160"/>
            </a:xfrm>
            <a:prstGeom prst="rect">
              <a:avLst/>
            </a:prstGeom>
            <a:solidFill>
              <a:srgbClr val="003C83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2" name="Rectangle 9"/>
            <p:cNvSpPr>
              <a:spLocks/>
            </p:cNvSpPr>
            <p:nvPr/>
          </p:nvSpPr>
          <p:spPr bwMode="auto">
            <a:xfrm>
              <a:off x="1352" y="0"/>
              <a:ext cx="392" cy="160"/>
            </a:xfrm>
            <a:prstGeom prst="rect">
              <a:avLst/>
            </a:prstGeom>
            <a:solidFill>
              <a:srgbClr val="003C83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" name="Rectangle 10"/>
            <p:cNvSpPr>
              <a:spLocks/>
            </p:cNvSpPr>
            <p:nvPr/>
          </p:nvSpPr>
          <p:spPr bwMode="auto">
            <a:xfrm>
              <a:off x="104" y="8"/>
              <a:ext cx="1336" cy="3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50800" tIns="50800" rIns="50800" bIns="50800"/>
            <a:lstStyle/>
            <a:p>
              <a:pPr algn="l">
                <a:tabLst>
                  <a:tab pos="1066800" algn="l"/>
                </a:tabLst>
              </a:pPr>
              <a:r>
                <a:rPr lang="en-US">
                  <a:solidFill>
                    <a:srgbClr val="FFFFFF"/>
                  </a:solidFill>
                </a:rPr>
                <a:t>Roles</a:t>
              </a:r>
            </a:p>
          </p:txBody>
        </p:sp>
      </p:grpSp>
      <p:grpSp>
        <p:nvGrpSpPr>
          <p:cNvPr id="54" name="Group 11"/>
          <p:cNvGrpSpPr>
            <a:grpSpLocks/>
          </p:cNvGrpSpPr>
          <p:nvPr/>
        </p:nvGrpSpPr>
        <p:grpSpPr bwMode="auto">
          <a:xfrm>
            <a:off x="2428875" y="2520949"/>
            <a:ext cx="3667125" cy="2003425"/>
            <a:chOff x="0" y="0"/>
            <a:chExt cx="2608" cy="1592"/>
          </a:xfrm>
        </p:grpSpPr>
        <p:sp>
          <p:nvSpPr>
            <p:cNvPr id="55" name="AutoShape 12"/>
            <p:cNvSpPr>
              <a:spLocks/>
            </p:cNvSpPr>
            <p:nvPr/>
          </p:nvSpPr>
          <p:spPr bwMode="auto">
            <a:xfrm>
              <a:off x="8" y="0"/>
              <a:ext cx="2600" cy="1592"/>
            </a:xfrm>
            <a:prstGeom prst="roundRect">
              <a:avLst>
                <a:gd name="adj" fmla="val 12060"/>
              </a:avLst>
            </a:prstGeom>
            <a:blipFill dpi="0" rotWithShape="0">
              <a:blip r:embed="rId2" cstate="print"/>
              <a:srcRect/>
              <a:tile tx="0" ty="0" sx="100000" sy="100000" flip="none" algn="tl"/>
            </a:blipFill>
            <a:ln w="25400">
              <a:solidFill>
                <a:srgbClr val="003C83"/>
              </a:solidFill>
              <a:round/>
              <a:headEnd/>
              <a:tailEnd/>
            </a:ln>
            <a:effectLst>
              <a:outerShdw dist="63500" dir="2700000" algn="ctr" rotWithShape="0">
                <a:schemeClr val="bg2">
                  <a:alpha val="29999"/>
                </a:schemeClr>
              </a:outerShdw>
            </a:effectLst>
          </p:spPr>
          <p:txBody>
            <a:bodyPr/>
            <a:lstStyle/>
            <a:p>
              <a:endParaRPr lang="en-US"/>
            </a:p>
          </p:txBody>
        </p:sp>
        <p:sp>
          <p:nvSpPr>
            <p:cNvPr id="56" name="Rectangle 13"/>
            <p:cNvSpPr>
              <a:spLocks/>
            </p:cNvSpPr>
            <p:nvPr/>
          </p:nvSpPr>
          <p:spPr bwMode="auto">
            <a:xfrm>
              <a:off x="96" y="392"/>
              <a:ext cx="2320" cy="10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50800" tIns="50800" rIns="50800" bIns="50800"/>
            <a:lstStyle/>
            <a:p>
              <a:pPr algn="l">
                <a:buClr>
                  <a:srgbClr val="FFFFFF"/>
                </a:buClr>
                <a:buSzPct val="125000"/>
                <a:buFont typeface="Gill Sans" charset="0"/>
                <a:buChar char="•"/>
                <a:tabLst>
                  <a:tab pos="1066800" algn="l"/>
                </a:tabLst>
              </a:pPr>
              <a:r>
                <a:rPr lang="en-US">
                  <a:solidFill>
                    <a:srgbClr val="FFFFFF"/>
                  </a:solidFill>
                </a:rPr>
                <a:t>Sprint planning</a:t>
              </a:r>
            </a:p>
            <a:p>
              <a:pPr algn="l">
                <a:buClr>
                  <a:srgbClr val="FFFFFF"/>
                </a:buClr>
                <a:buSzPct val="125000"/>
                <a:buFont typeface="Gill Sans" charset="0"/>
                <a:buChar char="•"/>
                <a:tabLst>
                  <a:tab pos="1066800" algn="l"/>
                </a:tabLst>
              </a:pPr>
              <a:r>
                <a:rPr lang="en-US">
                  <a:solidFill>
                    <a:srgbClr val="FFFFFF"/>
                  </a:solidFill>
                </a:rPr>
                <a:t>Sprint review</a:t>
              </a:r>
            </a:p>
            <a:p>
              <a:pPr algn="l">
                <a:buClr>
                  <a:srgbClr val="FFFFFF"/>
                </a:buClr>
                <a:buSzPct val="125000"/>
                <a:buFont typeface="Gill Sans" charset="0"/>
                <a:buChar char="•"/>
                <a:tabLst>
                  <a:tab pos="1066800" algn="l"/>
                </a:tabLst>
              </a:pPr>
              <a:r>
                <a:rPr lang="en-US">
                  <a:solidFill>
                    <a:srgbClr val="FFFFFF"/>
                  </a:solidFill>
                </a:rPr>
                <a:t>Sprint retrospective</a:t>
              </a:r>
            </a:p>
            <a:p>
              <a:pPr algn="l">
                <a:buClr>
                  <a:srgbClr val="FFFFFF"/>
                </a:buClr>
                <a:buSzPct val="125000"/>
                <a:buFont typeface="Gill Sans" charset="0"/>
                <a:buChar char="•"/>
                <a:tabLst>
                  <a:tab pos="1066800" algn="l"/>
                </a:tabLst>
              </a:pPr>
              <a:r>
                <a:rPr lang="en-US">
                  <a:solidFill>
                    <a:srgbClr val="FFFFFF"/>
                  </a:solidFill>
                </a:rPr>
                <a:t>Daily scrum meeting</a:t>
              </a:r>
            </a:p>
          </p:txBody>
        </p:sp>
        <p:sp>
          <p:nvSpPr>
            <p:cNvPr id="57" name="Rectangle 14"/>
            <p:cNvSpPr>
              <a:spLocks/>
            </p:cNvSpPr>
            <p:nvPr/>
          </p:nvSpPr>
          <p:spPr bwMode="auto">
            <a:xfrm>
              <a:off x="304" y="0"/>
              <a:ext cx="1200" cy="376"/>
            </a:xfrm>
            <a:prstGeom prst="rect">
              <a:avLst/>
            </a:prstGeom>
            <a:solidFill>
              <a:srgbClr val="003C83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8" name="AutoShape 15"/>
            <p:cNvSpPr>
              <a:spLocks/>
            </p:cNvSpPr>
            <p:nvPr/>
          </p:nvSpPr>
          <p:spPr bwMode="auto">
            <a:xfrm rot="10800000">
              <a:off x="1432" y="88"/>
              <a:ext cx="312" cy="288"/>
            </a:xfrm>
            <a:custGeom>
              <a:avLst/>
              <a:gdLst>
                <a:gd name="T0" fmla="*/ 3 w 21600"/>
                <a:gd name="T1" fmla="*/ 0 h 21600"/>
                <a:gd name="T2" fmla="*/ 0 w 21600"/>
                <a:gd name="T3" fmla="*/ 3 h 21600"/>
                <a:gd name="T4" fmla="*/ 0 w 21600"/>
                <a:gd name="T5" fmla="*/ 4 h 21600"/>
                <a:gd name="T6" fmla="*/ 5 w 21600"/>
                <a:gd name="T7" fmla="*/ 4 h 21600"/>
                <a:gd name="T8" fmla="*/ 5 w 21600"/>
                <a:gd name="T9" fmla="*/ 0 h 21600"/>
                <a:gd name="T10" fmla="*/ 3 w 21600"/>
                <a:gd name="T11" fmla="*/ 0 h 21600"/>
                <a:gd name="T12" fmla="*/ 3 w 21600"/>
                <a:gd name="T13" fmla="*/ 0 h 21600"/>
                <a:gd name="T14" fmla="*/ 3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13734" y="65"/>
                  </a:moveTo>
                  <a:cubicBezTo>
                    <a:pt x="4547" y="550"/>
                    <a:pt x="111" y="6203"/>
                    <a:pt x="14" y="14130"/>
                  </a:cubicBezTo>
                  <a:cubicBezTo>
                    <a:pt x="9" y="16620"/>
                    <a:pt x="5" y="19110"/>
                    <a:pt x="0" y="21600"/>
                  </a:cubicBezTo>
                  <a:cubicBezTo>
                    <a:pt x="7200" y="21600"/>
                    <a:pt x="14400" y="21600"/>
                    <a:pt x="21600" y="21600"/>
                  </a:cubicBezTo>
                  <a:cubicBezTo>
                    <a:pt x="21600" y="14400"/>
                    <a:pt x="21600" y="7200"/>
                    <a:pt x="21600" y="0"/>
                  </a:cubicBezTo>
                  <a:cubicBezTo>
                    <a:pt x="18978" y="22"/>
                    <a:pt x="16356" y="43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</a:path>
              </a:pathLst>
            </a:custGeom>
            <a:solidFill>
              <a:srgbClr val="003C83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9" name="AutoShape 16"/>
            <p:cNvSpPr>
              <a:spLocks/>
            </p:cNvSpPr>
            <p:nvPr/>
          </p:nvSpPr>
          <p:spPr bwMode="auto">
            <a:xfrm>
              <a:off x="0" y="0"/>
              <a:ext cx="312" cy="288"/>
            </a:xfrm>
            <a:custGeom>
              <a:avLst/>
              <a:gdLst>
                <a:gd name="T0" fmla="*/ 3 w 21600"/>
                <a:gd name="T1" fmla="*/ 0 h 21600"/>
                <a:gd name="T2" fmla="*/ 0 w 21600"/>
                <a:gd name="T3" fmla="*/ 3 h 21600"/>
                <a:gd name="T4" fmla="*/ 0 w 21600"/>
                <a:gd name="T5" fmla="*/ 4 h 21600"/>
                <a:gd name="T6" fmla="*/ 5 w 21600"/>
                <a:gd name="T7" fmla="*/ 4 h 21600"/>
                <a:gd name="T8" fmla="*/ 5 w 21600"/>
                <a:gd name="T9" fmla="*/ 0 h 21600"/>
                <a:gd name="T10" fmla="*/ 3 w 21600"/>
                <a:gd name="T11" fmla="*/ 0 h 21600"/>
                <a:gd name="T12" fmla="*/ 3 w 21600"/>
                <a:gd name="T13" fmla="*/ 0 h 21600"/>
                <a:gd name="T14" fmla="*/ 3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13734" y="65"/>
                  </a:moveTo>
                  <a:cubicBezTo>
                    <a:pt x="4547" y="550"/>
                    <a:pt x="111" y="6203"/>
                    <a:pt x="14" y="14130"/>
                  </a:cubicBezTo>
                  <a:cubicBezTo>
                    <a:pt x="9" y="16620"/>
                    <a:pt x="5" y="19110"/>
                    <a:pt x="0" y="21600"/>
                  </a:cubicBezTo>
                  <a:cubicBezTo>
                    <a:pt x="7200" y="21600"/>
                    <a:pt x="14400" y="21600"/>
                    <a:pt x="21600" y="21600"/>
                  </a:cubicBezTo>
                  <a:cubicBezTo>
                    <a:pt x="21600" y="14400"/>
                    <a:pt x="21600" y="7200"/>
                    <a:pt x="21600" y="0"/>
                  </a:cubicBezTo>
                  <a:cubicBezTo>
                    <a:pt x="18978" y="22"/>
                    <a:pt x="16356" y="43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</a:path>
              </a:pathLst>
            </a:custGeom>
            <a:solidFill>
              <a:srgbClr val="003C83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0" name="Rectangle 17"/>
            <p:cNvSpPr>
              <a:spLocks/>
            </p:cNvSpPr>
            <p:nvPr/>
          </p:nvSpPr>
          <p:spPr bwMode="auto">
            <a:xfrm>
              <a:off x="0" y="216"/>
              <a:ext cx="392" cy="160"/>
            </a:xfrm>
            <a:prstGeom prst="rect">
              <a:avLst/>
            </a:prstGeom>
            <a:solidFill>
              <a:srgbClr val="003C83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1" name="Rectangle 18"/>
            <p:cNvSpPr>
              <a:spLocks/>
            </p:cNvSpPr>
            <p:nvPr/>
          </p:nvSpPr>
          <p:spPr bwMode="auto">
            <a:xfrm>
              <a:off x="1352" y="0"/>
              <a:ext cx="392" cy="160"/>
            </a:xfrm>
            <a:prstGeom prst="rect">
              <a:avLst/>
            </a:prstGeom>
            <a:solidFill>
              <a:srgbClr val="003C83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2" name="Rectangle 19"/>
            <p:cNvSpPr>
              <a:spLocks/>
            </p:cNvSpPr>
            <p:nvPr/>
          </p:nvSpPr>
          <p:spPr bwMode="auto">
            <a:xfrm>
              <a:off x="104" y="8"/>
              <a:ext cx="1512" cy="3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50800" tIns="50800" rIns="50800" bIns="50800"/>
            <a:lstStyle/>
            <a:p>
              <a:pPr algn="l">
                <a:tabLst>
                  <a:tab pos="1066800" algn="l"/>
                </a:tabLst>
              </a:pPr>
              <a:r>
                <a:rPr lang="en-US" dirty="0">
                  <a:solidFill>
                    <a:srgbClr val="FFFFFF"/>
                  </a:solidFill>
                </a:rPr>
                <a:t>Ceremonies</a:t>
              </a:r>
            </a:p>
          </p:txBody>
        </p:sp>
      </p:grpSp>
      <p:grpSp>
        <p:nvGrpSpPr>
          <p:cNvPr id="63" name="Group 20"/>
          <p:cNvGrpSpPr>
            <a:grpSpLocks/>
          </p:cNvGrpSpPr>
          <p:nvPr/>
        </p:nvGrpSpPr>
        <p:grpSpPr bwMode="auto">
          <a:xfrm>
            <a:off x="4552949" y="419099"/>
            <a:ext cx="3390901" cy="1704715"/>
            <a:chOff x="0" y="0"/>
            <a:chExt cx="2608" cy="1288"/>
          </a:xfrm>
        </p:grpSpPr>
        <p:sp>
          <p:nvSpPr>
            <p:cNvPr id="64" name="AutoShape 21"/>
            <p:cNvSpPr>
              <a:spLocks/>
            </p:cNvSpPr>
            <p:nvPr/>
          </p:nvSpPr>
          <p:spPr bwMode="auto">
            <a:xfrm>
              <a:off x="8" y="0"/>
              <a:ext cx="2600" cy="1288"/>
            </a:xfrm>
            <a:prstGeom prst="roundRect">
              <a:avLst>
                <a:gd name="adj" fmla="val 14903"/>
              </a:avLst>
            </a:prstGeom>
            <a:blipFill dpi="0" rotWithShape="0">
              <a:blip r:embed="rId2" cstate="print"/>
              <a:srcRect/>
              <a:tile tx="0" ty="0" sx="100000" sy="100000" flip="none" algn="tl"/>
            </a:blipFill>
            <a:ln w="25400">
              <a:solidFill>
                <a:srgbClr val="003C83"/>
              </a:solidFill>
              <a:round/>
              <a:headEnd/>
              <a:tailEnd/>
            </a:ln>
            <a:effectLst>
              <a:outerShdw dist="63500" dir="2700000" algn="ctr" rotWithShape="0">
                <a:schemeClr val="bg2">
                  <a:alpha val="29999"/>
                </a:schemeClr>
              </a:outerShdw>
            </a:effectLst>
          </p:spPr>
          <p:txBody>
            <a:bodyPr/>
            <a:lstStyle/>
            <a:p>
              <a:endParaRPr lang="en-US"/>
            </a:p>
          </p:txBody>
        </p:sp>
        <p:sp>
          <p:nvSpPr>
            <p:cNvPr id="65" name="Rectangle 22"/>
            <p:cNvSpPr>
              <a:spLocks/>
            </p:cNvSpPr>
            <p:nvPr/>
          </p:nvSpPr>
          <p:spPr bwMode="auto">
            <a:xfrm>
              <a:off x="96" y="392"/>
              <a:ext cx="2376" cy="8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50800" tIns="50800" rIns="50800" bIns="50800"/>
            <a:lstStyle/>
            <a:p>
              <a:pPr algn="l">
                <a:buClr>
                  <a:srgbClr val="FFFFFF"/>
                </a:buClr>
                <a:buSzPct val="125000"/>
                <a:buFont typeface="Gill Sans" charset="0"/>
                <a:buChar char="•"/>
                <a:tabLst>
                  <a:tab pos="1066800" algn="l"/>
                </a:tabLst>
              </a:pPr>
              <a:r>
                <a:rPr lang="en-US" dirty="0">
                  <a:solidFill>
                    <a:srgbClr val="FFFFFF"/>
                  </a:solidFill>
                </a:rPr>
                <a:t>Product backlog</a:t>
              </a:r>
            </a:p>
            <a:p>
              <a:pPr algn="l">
                <a:buClr>
                  <a:srgbClr val="FFFFFF"/>
                </a:buClr>
                <a:buSzPct val="125000"/>
                <a:buFont typeface="Gill Sans" charset="0"/>
                <a:buChar char="•"/>
                <a:tabLst>
                  <a:tab pos="1066800" algn="l"/>
                </a:tabLst>
              </a:pPr>
              <a:r>
                <a:rPr lang="en-US" dirty="0">
                  <a:solidFill>
                    <a:srgbClr val="FFFFFF"/>
                  </a:solidFill>
                </a:rPr>
                <a:t>Sprint backlog</a:t>
              </a:r>
            </a:p>
            <a:p>
              <a:pPr algn="l">
                <a:buClr>
                  <a:srgbClr val="FFFFFF"/>
                </a:buClr>
                <a:buSzPct val="125000"/>
                <a:buFont typeface="Gill Sans" charset="0"/>
                <a:buChar char="•"/>
                <a:tabLst>
                  <a:tab pos="1066800" algn="l"/>
                </a:tabLst>
              </a:pPr>
              <a:r>
                <a:rPr lang="en-US" dirty="0" err="1">
                  <a:solidFill>
                    <a:srgbClr val="FFFFFF"/>
                  </a:solidFill>
                </a:rPr>
                <a:t>Burndown</a:t>
              </a:r>
              <a:r>
                <a:rPr lang="en-US" dirty="0">
                  <a:solidFill>
                    <a:srgbClr val="FFFFFF"/>
                  </a:solidFill>
                </a:rPr>
                <a:t> charts</a:t>
              </a:r>
            </a:p>
          </p:txBody>
        </p:sp>
        <p:sp>
          <p:nvSpPr>
            <p:cNvPr id="66" name="Rectangle 23"/>
            <p:cNvSpPr>
              <a:spLocks/>
            </p:cNvSpPr>
            <p:nvPr/>
          </p:nvSpPr>
          <p:spPr bwMode="auto">
            <a:xfrm>
              <a:off x="304" y="0"/>
              <a:ext cx="1200" cy="376"/>
            </a:xfrm>
            <a:prstGeom prst="rect">
              <a:avLst/>
            </a:prstGeom>
            <a:solidFill>
              <a:srgbClr val="003C83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7" name="AutoShape 24"/>
            <p:cNvSpPr>
              <a:spLocks/>
            </p:cNvSpPr>
            <p:nvPr/>
          </p:nvSpPr>
          <p:spPr bwMode="auto">
            <a:xfrm rot="10800000">
              <a:off x="1432" y="88"/>
              <a:ext cx="312" cy="288"/>
            </a:xfrm>
            <a:custGeom>
              <a:avLst/>
              <a:gdLst>
                <a:gd name="T0" fmla="*/ 3 w 21600"/>
                <a:gd name="T1" fmla="*/ 0 h 21600"/>
                <a:gd name="T2" fmla="*/ 0 w 21600"/>
                <a:gd name="T3" fmla="*/ 3 h 21600"/>
                <a:gd name="T4" fmla="*/ 0 w 21600"/>
                <a:gd name="T5" fmla="*/ 4 h 21600"/>
                <a:gd name="T6" fmla="*/ 5 w 21600"/>
                <a:gd name="T7" fmla="*/ 4 h 21600"/>
                <a:gd name="T8" fmla="*/ 5 w 21600"/>
                <a:gd name="T9" fmla="*/ 0 h 21600"/>
                <a:gd name="T10" fmla="*/ 3 w 21600"/>
                <a:gd name="T11" fmla="*/ 0 h 21600"/>
                <a:gd name="T12" fmla="*/ 3 w 21600"/>
                <a:gd name="T13" fmla="*/ 0 h 21600"/>
                <a:gd name="T14" fmla="*/ 3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13734" y="65"/>
                  </a:moveTo>
                  <a:cubicBezTo>
                    <a:pt x="4547" y="550"/>
                    <a:pt x="111" y="6203"/>
                    <a:pt x="14" y="14130"/>
                  </a:cubicBezTo>
                  <a:cubicBezTo>
                    <a:pt x="9" y="16620"/>
                    <a:pt x="5" y="19110"/>
                    <a:pt x="0" y="21600"/>
                  </a:cubicBezTo>
                  <a:cubicBezTo>
                    <a:pt x="7200" y="21600"/>
                    <a:pt x="14400" y="21600"/>
                    <a:pt x="21600" y="21600"/>
                  </a:cubicBezTo>
                  <a:cubicBezTo>
                    <a:pt x="21600" y="14400"/>
                    <a:pt x="21600" y="7200"/>
                    <a:pt x="21600" y="0"/>
                  </a:cubicBezTo>
                  <a:cubicBezTo>
                    <a:pt x="18978" y="22"/>
                    <a:pt x="16356" y="43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</a:path>
              </a:pathLst>
            </a:custGeom>
            <a:solidFill>
              <a:srgbClr val="003C83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8" name="AutoShape 25"/>
            <p:cNvSpPr>
              <a:spLocks/>
            </p:cNvSpPr>
            <p:nvPr/>
          </p:nvSpPr>
          <p:spPr bwMode="auto">
            <a:xfrm>
              <a:off x="0" y="0"/>
              <a:ext cx="312" cy="288"/>
            </a:xfrm>
            <a:custGeom>
              <a:avLst/>
              <a:gdLst>
                <a:gd name="T0" fmla="*/ 3 w 21600"/>
                <a:gd name="T1" fmla="*/ 0 h 21600"/>
                <a:gd name="T2" fmla="*/ 0 w 21600"/>
                <a:gd name="T3" fmla="*/ 3 h 21600"/>
                <a:gd name="T4" fmla="*/ 0 w 21600"/>
                <a:gd name="T5" fmla="*/ 4 h 21600"/>
                <a:gd name="T6" fmla="*/ 5 w 21600"/>
                <a:gd name="T7" fmla="*/ 4 h 21600"/>
                <a:gd name="T8" fmla="*/ 5 w 21600"/>
                <a:gd name="T9" fmla="*/ 0 h 21600"/>
                <a:gd name="T10" fmla="*/ 3 w 21600"/>
                <a:gd name="T11" fmla="*/ 0 h 21600"/>
                <a:gd name="T12" fmla="*/ 3 w 21600"/>
                <a:gd name="T13" fmla="*/ 0 h 21600"/>
                <a:gd name="T14" fmla="*/ 3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13734" y="65"/>
                  </a:moveTo>
                  <a:cubicBezTo>
                    <a:pt x="4547" y="550"/>
                    <a:pt x="111" y="6203"/>
                    <a:pt x="14" y="14130"/>
                  </a:cubicBezTo>
                  <a:cubicBezTo>
                    <a:pt x="9" y="16620"/>
                    <a:pt x="5" y="19110"/>
                    <a:pt x="0" y="21600"/>
                  </a:cubicBezTo>
                  <a:cubicBezTo>
                    <a:pt x="7200" y="21600"/>
                    <a:pt x="14400" y="21600"/>
                    <a:pt x="21600" y="21600"/>
                  </a:cubicBezTo>
                  <a:cubicBezTo>
                    <a:pt x="21600" y="14400"/>
                    <a:pt x="21600" y="7200"/>
                    <a:pt x="21600" y="0"/>
                  </a:cubicBezTo>
                  <a:cubicBezTo>
                    <a:pt x="18978" y="22"/>
                    <a:pt x="16356" y="43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</a:path>
              </a:pathLst>
            </a:custGeom>
            <a:solidFill>
              <a:srgbClr val="003C83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9" name="Rectangle 26"/>
            <p:cNvSpPr>
              <a:spLocks/>
            </p:cNvSpPr>
            <p:nvPr/>
          </p:nvSpPr>
          <p:spPr bwMode="auto">
            <a:xfrm>
              <a:off x="0" y="216"/>
              <a:ext cx="392" cy="160"/>
            </a:xfrm>
            <a:prstGeom prst="rect">
              <a:avLst/>
            </a:prstGeom>
            <a:solidFill>
              <a:srgbClr val="003C83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0" name="Rectangle 27"/>
            <p:cNvSpPr>
              <a:spLocks/>
            </p:cNvSpPr>
            <p:nvPr/>
          </p:nvSpPr>
          <p:spPr bwMode="auto">
            <a:xfrm>
              <a:off x="1352" y="0"/>
              <a:ext cx="392" cy="160"/>
            </a:xfrm>
            <a:prstGeom prst="rect">
              <a:avLst/>
            </a:prstGeom>
            <a:solidFill>
              <a:srgbClr val="003C83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1" name="Rectangle 28"/>
            <p:cNvSpPr>
              <a:spLocks/>
            </p:cNvSpPr>
            <p:nvPr/>
          </p:nvSpPr>
          <p:spPr bwMode="auto">
            <a:xfrm>
              <a:off x="104" y="8"/>
              <a:ext cx="1336" cy="3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50800" tIns="50800" rIns="50800" bIns="50800"/>
            <a:lstStyle/>
            <a:p>
              <a:pPr algn="l">
                <a:tabLst>
                  <a:tab pos="1066800" algn="l"/>
                </a:tabLst>
              </a:pPr>
              <a:r>
                <a:rPr lang="en-US">
                  <a:solidFill>
                    <a:srgbClr val="FFFFFF"/>
                  </a:solidFill>
                </a:rPr>
                <a:t>Artifacts</a:t>
              </a: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Daily scrum meeting</a:t>
            </a:r>
            <a:endParaRPr lang="en-US" dirty="0"/>
          </a:p>
        </p:txBody>
      </p:sp>
      <p:graphicFrame>
        <p:nvGraphicFramePr>
          <p:cNvPr id="20" name="Diagram 19"/>
          <p:cNvGraphicFramePr/>
          <p:nvPr>
            <p:extLst>
              <p:ext uri="{D42A27DB-BD31-4B8C-83A1-F6EECF244321}">
                <p14:modId xmlns:p14="http://schemas.microsoft.com/office/powerpoint/2010/main" val="741670320"/>
              </p:ext>
            </p:extLst>
          </p:nvPr>
        </p:nvGraphicFramePr>
        <p:xfrm>
          <a:off x="273050" y="171450"/>
          <a:ext cx="8375650" cy="5039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111545611"/>
              </p:ext>
            </p:extLst>
          </p:nvPr>
        </p:nvGraphicFramePr>
        <p:xfrm>
          <a:off x="600074" y="1076324"/>
          <a:ext cx="4010025" cy="32670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4079DC04-8249-4991-83F5-D4757335171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graphicEl>
                                              <a:dgm id="{4079DC04-8249-4991-83F5-D4757335171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graphicEl>
                                              <a:dgm id="{4079DC04-8249-4991-83F5-D4757335171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5A23B88B-C303-40DF-8480-A53D89AF3DA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>
                                            <p:graphicEl>
                                              <a:dgm id="{5A23B88B-C303-40DF-8480-A53D89AF3DA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>
                                            <p:graphicEl>
                                              <a:dgm id="{5A23B88B-C303-40DF-8480-A53D89AF3DA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379A5FB1-A619-4516-B4B0-0A3086D4E21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>
                                            <p:graphicEl>
                                              <a:dgm id="{379A5FB1-A619-4516-B4B0-0A3086D4E21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>
                                            <p:graphicEl>
                                              <a:dgm id="{379A5FB1-A619-4516-B4B0-0A3086D4E21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7D6E56C8-7654-4CD5-89D4-8A62A14A12C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>
                                            <p:graphicEl>
                                              <a:dgm id="{7D6E56C8-7654-4CD5-89D4-8A62A14A12C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>
                                            <p:graphicEl>
                                              <a:dgm id="{7D6E56C8-7654-4CD5-89D4-8A62A14A12C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92282CE2-EC31-400A-91C5-8ECF59088B4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>
                                            <p:graphicEl>
                                              <a:dgm id="{92282CE2-EC31-400A-91C5-8ECF59088B4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>
                                            <p:graphicEl>
                                              <a:dgm id="{92282CE2-EC31-400A-91C5-8ECF59088B4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Sub>
          <a:bldDgm bld="one"/>
        </p:bldSub>
      </p:bldGraphic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3047619" y="2521458"/>
            <a:ext cx="4189302" cy="857250"/>
          </a:xfrm>
        </p:spPr>
        <p:txBody>
          <a:bodyPr>
            <a:noAutofit/>
          </a:bodyPr>
          <a:lstStyle/>
          <a:p>
            <a:r>
              <a:rPr lang="en-US" sz="5400" dirty="0" smtClean="0"/>
              <a:t>Review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2"/>
          <p:cNvGrpSpPr>
            <a:grpSpLocks/>
          </p:cNvGrpSpPr>
          <p:nvPr/>
        </p:nvGrpSpPr>
        <p:grpSpPr bwMode="auto">
          <a:xfrm>
            <a:off x="923926" y="1174750"/>
            <a:ext cx="3203754" cy="1458740"/>
            <a:chOff x="0" y="0"/>
            <a:chExt cx="2608" cy="1288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grpSpPr>
        <p:sp>
          <p:nvSpPr>
            <p:cNvPr id="32" name="AutoShape 3"/>
            <p:cNvSpPr>
              <a:spLocks/>
            </p:cNvSpPr>
            <p:nvPr/>
          </p:nvSpPr>
          <p:spPr bwMode="auto">
            <a:xfrm>
              <a:off x="8" y="0"/>
              <a:ext cx="2600" cy="1288"/>
            </a:xfrm>
            <a:prstGeom prst="roundRect">
              <a:avLst>
                <a:gd name="adj" fmla="val 14903"/>
              </a:avLst>
            </a:prstGeom>
            <a:blipFill dpi="0" rotWithShape="0">
              <a:blip r:embed="rId2" cstate="print"/>
              <a:srcRect/>
              <a:tile tx="0" ty="0" sx="100000" sy="100000" flip="none" algn="tl"/>
            </a:blipFill>
            <a:ln w="25400">
              <a:solidFill>
                <a:srgbClr val="003C83"/>
              </a:solidFill>
              <a:round/>
              <a:headEnd/>
              <a:tailEnd/>
            </a:ln>
            <a:effectLst>
              <a:outerShdw dist="63500" dir="2700000" algn="ctr" rotWithShape="0">
                <a:schemeClr val="bg2">
                  <a:alpha val="29999"/>
                </a:schemeClr>
              </a:outerShdw>
            </a:effectLst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Rectangle 4"/>
            <p:cNvSpPr>
              <a:spLocks/>
            </p:cNvSpPr>
            <p:nvPr/>
          </p:nvSpPr>
          <p:spPr bwMode="auto">
            <a:xfrm>
              <a:off x="96" y="392"/>
              <a:ext cx="1768" cy="8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50800" tIns="50800" rIns="50800" bIns="50800"/>
            <a:lstStyle/>
            <a:p>
              <a:pPr algn="l">
                <a:buClr>
                  <a:srgbClr val="FFFFFF"/>
                </a:buClr>
                <a:buSzPct val="125000"/>
                <a:buFont typeface="Gill Sans" charset="0"/>
                <a:buChar char="•"/>
                <a:tabLst>
                  <a:tab pos="1066800" algn="l"/>
                </a:tabLst>
              </a:pPr>
              <a:r>
                <a:rPr lang="en-US" dirty="0">
                  <a:solidFill>
                    <a:srgbClr val="FFFFFF"/>
                  </a:solidFill>
                </a:rPr>
                <a:t>Product owner</a:t>
              </a:r>
            </a:p>
            <a:p>
              <a:pPr algn="l">
                <a:buClr>
                  <a:srgbClr val="FFFFFF"/>
                </a:buClr>
                <a:buSzPct val="125000"/>
                <a:buFont typeface="Gill Sans" charset="0"/>
                <a:buChar char="•"/>
                <a:tabLst>
                  <a:tab pos="1066800" algn="l"/>
                </a:tabLst>
              </a:pPr>
              <a:r>
                <a:rPr lang="en-US" dirty="0" err="1">
                  <a:solidFill>
                    <a:srgbClr val="FFFFFF"/>
                  </a:solidFill>
                </a:rPr>
                <a:t>ScrumMaster</a:t>
              </a:r>
              <a:endParaRPr lang="en-US" dirty="0">
                <a:solidFill>
                  <a:srgbClr val="FFFFFF"/>
                </a:solidFill>
              </a:endParaRPr>
            </a:p>
            <a:p>
              <a:pPr algn="l">
                <a:buClr>
                  <a:srgbClr val="FFFFFF"/>
                </a:buClr>
                <a:buSzPct val="125000"/>
                <a:buFont typeface="Gill Sans" charset="0"/>
                <a:buChar char="•"/>
                <a:tabLst>
                  <a:tab pos="1066800" algn="l"/>
                </a:tabLst>
              </a:pPr>
              <a:r>
                <a:rPr lang="en-US" dirty="0">
                  <a:solidFill>
                    <a:srgbClr val="FFFFFF"/>
                  </a:solidFill>
                </a:rPr>
                <a:t>Team</a:t>
              </a:r>
            </a:p>
          </p:txBody>
        </p:sp>
        <p:sp>
          <p:nvSpPr>
            <p:cNvPr id="34" name="Rectangle 5"/>
            <p:cNvSpPr>
              <a:spLocks/>
            </p:cNvSpPr>
            <p:nvPr/>
          </p:nvSpPr>
          <p:spPr bwMode="auto">
            <a:xfrm>
              <a:off x="304" y="0"/>
              <a:ext cx="1200" cy="376"/>
            </a:xfrm>
            <a:prstGeom prst="rect">
              <a:avLst/>
            </a:prstGeom>
            <a:solidFill>
              <a:srgbClr val="003C83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AutoShape 6"/>
            <p:cNvSpPr>
              <a:spLocks/>
            </p:cNvSpPr>
            <p:nvPr/>
          </p:nvSpPr>
          <p:spPr bwMode="auto">
            <a:xfrm rot="10800000">
              <a:off x="1432" y="88"/>
              <a:ext cx="312" cy="288"/>
            </a:xfrm>
            <a:custGeom>
              <a:avLst/>
              <a:gdLst>
                <a:gd name="T0" fmla="*/ 3 w 21600"/>
                <a:gd name="T1" fmla="*/ 0 h 21600"/>
                <a:gd name="T2" fmla="*/ 0 w 21600"/>
                <a:gd name="T3" fmla="*/ 3 h 21600"/>
                <a:gd name="T4" fmla="*/ 0 w 21600"/>
                <a:gd name="T5" fmla="*/ 4 h 21600"/>
                <a:gd name="T6" fmla="*/ 5 w 21600"/>
                <a:gd name="T7" fmla="*/ 4 h 21600"/>
                <a:gd name="T8" fmla="*/ 5 w 21600"/>
                <a:gd name="T9" fmla="*/ 0 h 21600"/>
                <a:gd name="T10" fmla="*/ 3 w 21600"/>
                <a:gd name="T11" fmla="*/ 0 h 21600"/>
                <a:gd name="T12" fmla="*/ 3 w 21600"/>
                <a:gd name="T13" fmla="*/ 0 h 21600"/>
                <a:gd name="T14" fmla="*/ 3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13734" y="65"/>
                  </a:moveTo>
                  <a:cubicBezTo>
                    <a:pt x="4547" y="550"/>
                    <a:pt x="111" y="6203"/>
                    <a:pt x="14" y="14130"/>
                  </a:cubicBezTo>
                  <a:cubicBezTo>
                    <a:pt x="9" y="16620"/>
                    <a:pt x="5" y="19110"/>
                    <a:pt x="0" y="21600"/>
                  </a:cubicBezTo>
                  <a:cubicBezTo>
                    <a:pt x="7200" y="21600"/>
                    <a:pt x="14400" y="21600"/>
                    <a:pt x="21600" y="21600"/>
                  </a:cubicBezTo>
                  <a:cubicBezTo>
                    <a:pt x="21600" y="14400"/>
                    <a:pt x="21600" y="7200"/>
                    <a:pt x="21600" y="0"/>
                  </a:cubicBezTo>
                  <a:cubicBezTo>
                    <a:pt x="18978" y="22"/>
                    <a:pt x="16356" y="43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</a:path>
              </a:pathLst>
            </a:custGeom>
            <a:solidFill>
              <a:srgbClr val="003C83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AutoShape 7"/>
            <p:cNvSpPr>
              <a:spLocks/>
            </p:cNvSpPr>
            <p:nvPr/>
          </p:nvSpPr>
          <p:spPr bwMode="auto">
            <a:xfrm>
              <a:off x="0" y="0"/>
              <a:ext cx="312" cy="288"/>
            </a:xfrm>
            <a:custGeom>
              <a:avLst/>
              <a:gdLst>
                <a:gd name="T0" fmla="*/ 3 w 21600"/>
                <a:gd name="T1" fmla="*/ 0 h 21600"/>
                <a:gd name="T2" fmla="*/ 0 w 21600"/>
                <a:gd name="T3" fmla="*/ 3 h 21600"/>
                <a:gd name="T4" fmla="*/ 0 w 21600"/>
                <a:gd name="T5" fmla="*/ 4 h 21600"/>
                <a:gd name="T6" fmla="*/ 5 w 21600"/>
                <a:gd name="T7" fmla="*/ 4 h 21600"/>
                <a:gd name="T8" fmla="*/ 5 w 21600"/>
                <a:gd name="T9" fmla="*/ 0 h 21600"/>
                <a:gd name="T10" fmla="*/ 3 w 21600"/>
                <a:gd name="T11" fmla="*/ 0 h 21600"/>
                <a:gd name="T12" fmla="*/ 3 w 21600"/>
                <a:gd name="T13" fmla="*/ 0 h 21600"/>
                <a:gd name="T14" fmla="*/ 3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13734" y="65"/>
                  </a:moveTo>
                  <a:cubicBezTo>
                    <a:pt x="4547" y="550"/>
                    <a:pt x="111" y="6203"/>
                    <a:pt x="14" y="14130"/>
                  </a:cubicBezTo>
                  <a:cubicBezTo>
                    <a:pt x="9" y="16620"/>
                    <a:pt x="5" y="19110"/>
                    <a:pt x="0" y="21600"/>
                  </a:cubicBezTo>
                  <a:cubicBezTo>
                    <a:pt x="7200" y="21600"/>
                    <a:pt x="14400" y="21600"/>
                    <a:pt x="21600" y="21600"/>
                  </a:cubicBezTo>
                  <a:cubicBezTo>
                    <a:pt x="21600" y="14400"/>
                    <a:pt x="21600" y="7200"/>
                    <a:pt x="21600" y="0"/>
                  </a:cubicBezTo>
                  <a:cubicBezTo>
                    <a:pt x="18978" y="22"/>
                    <a:pt x="16356" y="43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</a:path>
              </a:pathLst>
            </a:custGeom>
            <a:solidFill>
              <a:srgbClr val="003C83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Rectangle 8"/>
            <p:cNvSpPr>
              <a:spLocks/>
            </p:cNvSpPr>
            <p:nvPr/>
          </p:nvSpPr>
          <p:spPr bwMode="auto">
            <a:xfrm>
              <a:off x="0" y="216"/>
              <a:ext cx="392" cy="160"/>
            </a:xfrm>
            <a:prstGeom prst="rect">
              <a:avLst/>
            </a:prstGeom>
            <a:solidFill>
              <a:srgbClr val="003C83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Rectangle 9"/>
            <p:cNvSpPr>
              <a:spLocks/>
            </p:cNvSpPr>
            <p:nvPr/>
          </p:nvSpPr>
          <p:spPr bwMode="auto">
            <a:xfrm>
              <a:off x="1352" y="0"/>
              <a:ext cx="392" cy="160"/>
            </a:xfrm>
            <a:prstGeom prst="rect">
              <a:avLst/>
            </a:prstGeom>
            <a:solidFill>
              <a:srgbClr val="003C83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Rectangle 10"/>
            <p:cNvSpPr>
              <a:spLocks/>
            </p:cNvSpPr>
            <p:nvPr/>
          </p:nvSpPr>
          <p:spPr bwMode="auto">
            <a:xfrm>
              <a:off x="104" y="8"/>
              <a:ext cx="1336" cy="3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50800" tIns="50800" rIns="50800" bIns="50800"/>
            <a:lstStyle/>
            <a:p>
              <a:pPr algn="l">
                <a:tabLst>
                  <a:tab pos="1066800" algn="l"/>
                </a:tabLst>
              </a:pPr>
              <a:r>
                <a:rPr lang="en-US">
                  <a:solidFill>
                    <a:srgbClr val="FFFFFF"/>
                  </a:solidFill>
                </a:rPr>
                <a:t>Roles</a:t>
              </a:r>
            </a:p>
          </p:txBody>
        </p:sp>
      </p:grpSp>
      <p:grpSp>
        <p:nvGrpSpPr>
          <p:cNvPr id="40" name="Group 11"/>
          <p:cNvGrpSpPr>
            <a:grpSpLocks/>
          </p:cNvGrpSpPr>
          <p:nvPr/>
        </p:nvGrpSpPr>
        <p:grpSpPr bwMode="auto">
          <a:xfrm>
            <a:off x="2686051" y="2892425"/>
            <a:ext cx="3448050" cy="1736726"/>
            <a:chOff x="0" y="0"/>
            <a:chExt cx="2608" cy="1592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grpSpPr>
        <p:sp>
          <p:nvSpPr>
            <p:cNvPr id="41" name="AutoShape 12"/>
            <p:cNvSpPr>
              <a:spLocks/>
            </p:cNvSpPr>
            <p:nvPr/>
          </p:nvSpPr>
          <p:spPr bwMode="auto">
            <a:xfrm>
              <a:off x="8" y="0"/>
              <a:ext cx="2600" cy="1592"/>
            </a:xfrm>
            <a:prstGeom prst="roundRect">
              <a:avLst>
                <a:gd name="adj" fmla="val 12060"/>
              </a:avLst>
            </a:prstGeom>
            <a:blipFill dpi="0" rotWithShape="0">
              <a:blip r:embed="rId2" cstate="print"/>
              <a:srcRect/>
              <a:tile tx="0" ty="0" sx="100000" sy="100000" flip="none" algn="tl"/>
            </a:blipFill>
            <a:ln w="25400">
              <a:solidFill>
                <a:srgbClr val="003C83"/>
              </a:solidFill>
              <a:round/>
              <a:headEnd/>
              <a:tailEnd/>
            </a:ln>
            <a:effectLst>
              <a:outerShdw dist="63500" dir="2700000" algn="ctr" rotWithShape="0">
                <a:schemeClr val="bg2">
                  <a:alpha val="29999"/>
                </a:schemeClr>
              </a:outerShdw>
            </a:effectLst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Rectangle 13"/>
            <p:cNvSpPr>
              <a:spLocks/>
            </p:cNvSpPr>
            <p:nvPr/>
          </p:nvSpPr>
          <p:spPr bwMode="auto">
            <a:xfrm>
              <a:off x="96" y="392"/>
              <a:ext cx="2320" cy="10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50800" tIns="50800" rIns="50800" bIns="50800"/>
            <a:lstStyle/>
            <a:p>
              <a:pPr algn="l">
                <a:buClr>
                  <a:srgbClr val="FFFFFF"/>
                </a:buClr>
                <a:buSzPct val="125000"/>
                <a:buFont typeface="Gill Sans" charset="0"/>
                <a:buChar char="•"/>
                <a:tabLst>
                  <a:tab pos="1066800" algn="l"/>
                </a:tabLst>
              </a:pPr>
              <a:r>
                <a:rPr lang="en-US">
                  <a:solidFill>
                    <a:srgbClr val="FFFFFF"/>
                  </a:solidFill>
                </a:rPr>
                <a:t>Sprint planning</a:t>
              </a:r>
            </a:p>
            <a:p>
              <a:pPr algn="l">
                <a:buClr>
                  <a:srgbClr val="FFFFFF"/>
                </a:buClr>
                <a:buSzPct val="125000"/>
                <a:buFont typeface="Gill Sans" charset="0"/>
                <a:buChar char="•"/>
                <a:tabLst>
                  <a:tab pos="1066800" algn="l"/>
                </a:tabLst>
              </a:pPr>
              <a:r>
                <a:rPr lang="en-US">
                  <a:solidFill>
                    <a:srgbClr val="FFFFFF"/>
                  </a:solidFill>
                </a:rPr>
                <a:t>Sprint review</a:t>
              </a:r>
            </a:p>
            <a:p>
              <a:pPr algn="l">
                <a:buClr>
                  <a:srgbClr val="FFFFFF"/>
                </a:buClr>
                <a:buSzPct val="125000"/>
                <a:buFont typeface="Gill Sans" charset="0"/>
                <a:buChar char="•"/>
                <a:tabLst>
                  <a:tab pos="1066800" algn="l"/>
                </a:tabLst>
              </a:pPr>
              <a:r>
                <a:rPr lang="en-US">
                  <a:solidFill>
                    <a:srgbClr val="FFFFFF"/>
                  </a:solidFill>
                </a:rPr>
                <a:t>Sprint retrospective</a:t>
              </a:r>
            </a:p>
            <a:p>
              <a:pPr algn="l">
                <a:buClr>
                  <a:srgbClr val="FFFFFF"/>
                </a:buClr>
                <a:buSzPct val="125000"/>
                <a:buFont typeface="Gill Sans" charset="0"/>
                <a:buChar char="•"/>
                <a:tabLst>
                  <a:tab pos="1066800" algn="l"/>
                </a:tabLst>
              </a:pPr>
              <a:r>
                <a:rPr lang="en-US">
                  <a:solidFill>
                    <a:srgbClr val="FFFFFF"/>
                  </a:solidFill>
                </a:rPr>
                <a:t>Daily scrum meeting</a:t>
              </a:r>
            </a:p>
          </p:txBody>
        </p:sp>
        <p:sp>
          <p:nvSpPr>
            <p:cNvPr id="43" name="Rectangle 14"/>
            <p:cNvSpPr>
              <a:spLocks/>
            </p:cNvSpPr>
            <p:nvPr/>
          </p:nvSpPr>
          <p:spPr bwMode="auto">
            <a:xfrm>
              <a:off x="304" y="0"/>
              <a:ext cx="1200" cy="376"/>
            </a:xfrm>
            <a:prstGeom prst="rect">
              <a:avLst/>
            </a:prstGeom>
            <a:solidFill>
              <a:srgbClr val="003C83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AutoShape 15"/>
            <p:cNvSpPr>
              <a:spLocks/>
            </p:cNvSpPr>
            <p:nvPr/>
          </p:nvSpPr>
          <p:spPr bwMode="auto">
            <a:xfrm rot="10800000">
              <a:off x="1432" y="88"/>
              <a:ext cx="312" cy="288"/>
            </a:xfrm>
            <a:custGeom>
              <a:avLst/>
              <a:gdLst>
                <a:gd name="T0" fmla="*/ 3 w 21600"/>
                <a:gd name="T1" fmla="*/ 0 h 21600"/>
                <a:gd name="T2" fmla="*/ 0 w 21600"/>
                <a:gd name="T3" fmla="*/ 3 h 21600"/>
                <a:gd name="T4" fmla="*/ 0 w 21600"/>
                <a:gd name="T5" fmla="*/ 4 h 21600"/>
                <a:gd name="T6" fmla="*/ 5 w 21600"/>
                <a:gd name="T7" fmla="*/ 4 h 21600"/>
                <a:gd name="T8" fmla="*/ 5 w 21600"/>
                <a:gd name="T9" fmla="*/ 0 h 21600"/>
                <a:gd name="T10" fmla="*/ 3 w 21600"/>
                <a:gd name="T11" fmla="*/ 0 h 21600"/>
                <a:gd name="T12" fmla="*/ 3 w 21600"/>
                <a:gd name="T13" fmla="*/ 0 h 21600"/>
                <a:gd name="T14" fmla="*/ 3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13734" y="65"/>
                  </a:moveTo>
                  <a:cubicBezTo>
                    <a:pt x="4547" y="550"/>
                    <a:pt x="111" y="6203"/>
                    <a:pt x="14" y="14130"/>
                  </a:cubicBezTo>
                  <a:cubicBezTo>
                    <a:pt x="9" y="16620"/>
                    <a:pt x="5" y="19110"/>
                    <a:pt x="0" y="21600"/>
                  </a:cubicBezTo>
                  <a:cubicBezTo>
                    <a:pt x="7200" y="21600"/>
                    <a:pt x="14400" y="21600"/>
                    <a:pt x="21600" y="21600"/>
                  </a:cubicBezTo>
                  <a:cubicBezTo>
                    <a:pt x="21600" y="14400"/>
                    <a:pt x="21600" y="7200"/>
                    <a:pt x="21600" y="0"/>
                  </a:cubicBezTo>
                  <a:cubicBezTo>
                    <a:pt x="18978" y="22"/>
                    <a:pt x="16356" y="43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</a:path>
              </a:pathLst>
            </a:custGeom>
            <a:solidFill>
              <a:srgbClr val="003C83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AutoShape 16"/>
            <p:cNvSpPr>
              <a:spLocks/>
            </p:cNvSpPr>
            <p:nvPr/>
          </p:nvSpPr>
          <p:spPr bwMode="auto">
            <a:xfrm>
              <a:off x="0" y="0"/>
              <a:ext cx="312" cy="288"/>
            </a:xfrm>
            <a:custGeom>
              <a:avLst/>
              <a:gdLst>
                <a:gd name="T0" fmla="*/ 3 w 21600"/>
                <a:gd name="T1" fmla="*/ 0 h 21600"/>
                <a:gd name="T2" fmla="*/ 0 w 21600"/>
                <a:gd name="T3" fmla="*/ 3 h 21600"/>
                <a:gd name="T4" fmla="*/ 0 w 21600"/>
                <a:gd name="T5" fmla="*/ 4 h 21600"/>
                <a:gd name="T6" fmla="*/ 5 w 21600"/>
                <a:gd name="T7" fmla="*/ 4 h 21600"/>
                <a:gd name="T8" fmla="*/ 5 w 21600"/>
                <a:gd name="T9" fmla="*/ 0 h 21600"/>
                <a:gd name="T10" fmla="*/ 3 w 21600"/>
                <a:gd name="T11" fmla="*/ 0 h 21600"/>
                <a:gd name="T12" fmla="*/ 3 w 21600"/>
                <a:gd name="T13" fmla="*/ 0 h 21600"/>
                <a:gd name="T14" fmla="*/ 3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13734" y="65"/>
                  </a:moveTo>
                  <a:cubicBezTo>
                    <a:pt x="4547" y="550"/>
                    <a:pt x="111" y="6203"/>
                    <a:pt x="14" y="14130"/>
                  </a:cubicBezTo>
                  <a:cubicBezTo>
                    <a:pt x="9" y="16620"/>
                    <a:pt x="5" y="19110"/>
                    <a:pt x="0" y="21600"/>
                  </a:cubicBezTo>
                  <a:cubicBezTo>
                    <a:pt x="7200" y="21600"/>
                    <a:pt x="14400" y="21600"/>
                    <a:pt x="21600" y="21600"/>
                  </a:cubicBezTo>
                  <a:cubicBezTo>
                    <a:pt x="21600" y="14400"/>
                    <a:pt x="21600" y="7200"/>
                    <a:pt x="21600" y="0"/>
                  </a:cubicBezTo>
                  <a:cubicBezTo>
                    <a:pt x="18978" y="22"/>
                    <a:pt x="16356" y="43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</a:path>
              </a:pathLst>
            </a:custGeom>
            <a:solidFill>
              <a:srgbClr val="003C83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Rectangle 17"/>
            <p:cNvSpPr>
              <a:spLocks/>
            </p:cNvSpPr>
            <p:nvPr/>
          </p:nvSpPr>
          <p:spPr bwMode="auto">
            <a:xfrm>
              <a:off x="0" y="216"/>
              <a:ext cx="392" cy="160"/>
            </a:xfrm>
            <a:prstGeom prst="rect">
              <a:avLst/>
            </a:prstGeom>
            <a:solidFill>
              <a:srgbClr val="003C83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Rectangle 18"/>
            <p:cNvSpPr>
              <a:spLocks/>
            </p:cNvSpPr>
            <p:nvPr/>
          </p:nvSpPr>
          <p:spPr bwMode="auto">
            <a:xfrm>
              <a:off x="1352" y="0"/>
              <a:ext cx="392" cy="160"/>
            </a:xfrm>
            <a:prstGeom prst="rect">
              <a:avLst/>
            </a:prstGeom>
            <a:solidFill>
              <a:srgbClr val="003C83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Rectangle 19"/>
            <p:cNvSpPr>
              <a:spLocks/>
            </p:cNvSpPr>
            <p:nvPr/>
          </p:nvSpPr>
          <p:spPr bwMode="auto">
            <a:xfrm>
              <a:off x="104" y="8"/>
              <a:ext cx="1512" cy="3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50800" tIns="50800" rIns="50800" bIns="50800"/>
            <a:lstStyle/>
            <a:p>
              <a:pPr algn="l">
                <a:tabLst>
                  <a:tab pos="1066800" algn="l"/>
                </a:tabLst>
              </a:pPr>
              <a:r>
                <a:rPr lang="en-US" dirty="0">
                  <a:solidFill>
                    <a:srgbClr val="FFFFFF"/>
                  </a:solidFill>
                </a:rPr>
                <a:t>Ceremonies</a:t>
              </a:r>
            </a:p>
          </p:txBody>
        </p:sp>
      </p:grpSp>
      <p:grpSp>
        <p:nvGrpSpPr>
          <p:cNvPr id="49" name="Group 20"/>
          <p:cNvGrpSpPr>
            <a:grpSpLocks/>
          </p:cNvGrpSpPr>
          <p:nvPr/>
        </p:nvGrpSpPr>
        <p:grpSpPr bwMode="auto">
          <a:xfrm>
            <a:off x="4495800" y="1181099"/>
            <a:ext cx="3188328" cy="1477781"/>
            <a:chOff x="0" y="0"/>
            <a:chExt cx="2608" cy="1288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grpSpPr>
        <p:sp>
          <p:nvSpPr>
            <p:cNvPr id="50" name="AutoShape 21"/>
            <p:cNvSpPr>
              <a:spLocks/>
            </p:cNvSpPr>
            <p:nvPr/>
          </p:nvSpPr>
          <p:spPr bwMode="auto">
            <a:xfrm>
              <a:off x="8" y="0"/>
              <a:ext cx="2600" cy="1288"/>
            </a:xfrm>
            <a:prstGeom prst="roundRect">
              <a:avLst>
                <a:gd name="adj" fmla="val 14903"/>
              </a:avLst>
            </a:prstGeom>
            <a:blipFill dpi="0" rotWithShape="0">
              <a:blip r:embed="rId2" cstate="print"/>
              <a:srcRect/>
              <a:tile tx="0" ty="0" sx="100000" sy="100000" flip="none" algn="tl"/>
            </a:blipFill>
            <a:ln w="25400">
              <a:solidFill>
                <a:srgbClr val="003C83"/>
              </a:solidFill>
              <a:round/>
              <a:headEnd/>
              <a:tailEnd/>
            </a:ln>
            <a:effectLst>
              <a:outerShdw dist="63500" dir="2700000" algn="ctr" rotWithShape="0">
                <a:schemeClr val="bg2">
                  <a:alpha val="29999"/>
                </a:schemeClr>
              </a:outerShdw>
            </a:effectLst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Rectangle 22"/>
            <p:cNvSpPr>
              <a:spLocks/>
            </p:cNvSpPr>
            <p:nvPr/>
          </p:nvSpPr>
          <p:spPr bwMode="auto">
            <a:xfrm>
              <a:off x="96" y="392"/>
              <a:ext cx="2376" cy="8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50800" tIns="50800" rIns="50800" bIns="50800"/>
            <a:lstStyle/>
            <a:p>
              <a:pPr algn="l">
                <a:buClr>
                  <a:srgbClr val="FFFFFF"/>
                </a:buClr>
                <a:buSzPct val="125000"/>
                <a:buFont typeface="Gill Sans" charset="0"/>
                <a:buChar char="•"/>
                <a:tabLst>
                  <a:tab pos="1066800" algn="l"/>
                </a:tabLst>
              </a:pPr>
              <a:r>
                <a:rPr lang="en-US" dirty="0">
                  <a:solidFill>
                    <a:srgbClr val="FFFFFF"/>
                  </a:solidFill>
                </a:rPr>
                <a:t>Product backlog</a:t>
              </a:r>
            </a:p>
            <a:p>
              <a:pPr algn="l">
                <a:buClr>
                  <a:srgbClr val="FFFFFF"/>
                </a:buClr>
                <a:buSzPct val="125000"/>
                <a:buFont typeface="Gill Sans" charset="0"/>
                <a:buChar char="•"/>
                <a:tabLst>
                  <a:tab pos="1066800" algn="l"/>
                </a:tabLst>
              </a:pPr>
              <a:r>
                <a:rPr lang="en-US" dirty="0">
                  <a:solidFill>
                    <a:srgbClr val="FFFFFF"/>
                  </a:solidFill>
                </a:rPr>
                <a:t>Sprint backlog</a:t>
              </a:r>
            </a:p>
            <a:p>
              <a:pPr algn="l">
                <a:buClr>
                  <a:srgbClr val="FFFFFF"/>
                </a:buClr>
                <a:buSzPct val="125000"/>
                <a:buFont typeface="Gill Sans" charset="0"/>
                <a:buChar char="•"/>
                <a:tabLst>
                  <a:tab pos="1066800" algn="l"/>
                </a:tabLst>
              </a:pPr>
              <a:r>
                <a:rPr lang="en-US" dirty="0" err="1">
                  <a:solidFill>
                    <a:srgbClr val="FFFFFF"/>
                  </a:solidFill>
                </a:rPr>
                <a:t>Burndown</a:t>
              </a:r>
              <a:r>
                <a:rPr lang="en-US" dirty="0">
                  <a:solidFill>
                    <a:srgbClr val="FFFFFF"/>
                  </a:solidFill>
                </a:rPr>
                <a:t> charts</a:t>
              </a:r>
            </a:p>
          </p:txBody>
        </p:sp>
        <p:sp>
          <p:nvSpPr>
            <p:cNvPr id="52" name="Rectangle 23"/>
            <p:cNvSpPr>
              <a:spLocks/>
            </p:cNvSpPr>
            <p:nvPr/>
          </p:nvSpPr>
          <p:spPr bwMode="auto">
            <a:xfrm>
              <a:off x="304" y="0"/>
              <a:ext cx="1200" cy="376"/>
            </a:xfrm>
            <a:prstGeom prst="rect">
              <a:avLst/>
            </a:prstGeom>
            <a:solidFill>
              <a:srgbClr val="003C83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" name="AutoShape 24"/>
            <p:cNvSpPr>
              <a:spLocks/>
            </p:cNvSpPr>
            <p:nvPr/>
          </p:nvSpPr>
          <p:spPr bwMode="auto">
            <a:xfrm rot="10800000">
              <a:off x="1432" y="88"/>
              <a:ext cx="312" cy="288"/>
            </a:xfrm>
            <a:custGeom>
              <a:avLst/>
              <a:gdLst>
                <a:gd name="T0" fmla="*/ 3 w 21600"/>
                <a:gd name="T1" fmla="*/ 0 h 21600"/>
                <a:gd name="T2" fmla="*/ 0 w 21600"/>
                <a:gd name="T3" fmla="*/ 3 h 21600"/>
                <a:gd name="T4" fmla="*/ 0 w 21600"/>
                <a:gd name="T5" fmla="*/ 4 h 21600"/>
                <a:gd name="T6" fmla="*/ 5 w 21600"/>
                <a:gd name="T7" fmla="*/ 4 h 21600"/>
                <a:gd name="T8" fmla="*/ 5 w 21600"/>
                <a:gd name="T9" fmla="*/ 0 h 21600"/>
                <a:gd name="T10" fmla="*/ 3 w 21600"/>
                <a:gd name="T11" fmla="*/ 0 h 21600"/>
                <a:gd name="T12" fmla="*/ 3 w 21600"/>
                <a:gd name="T13" fmla="*/ 0 h 21600"/>
                <a:gd name="T14" fmla="*/ 3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13734" y="65"/>
                  </a:moveTo>
                  <a:cubicBezTo>
                    <a:pt x="4547" y="550"/>
                    <a:pt x="111" y="6203"/>
                    <a:pt x="14" y="14130"/>
                  </a:cubicBezTo>
                  <a:cubicBezTo>
                    <a:pt x="9" y="16620"/>
                    <a:pt x="5" y="19110"/>
                    <a:pt x="0" y="21600"/>
                  </a:cubicBezTo>
                  <a:cubicBezTo>
                    <a:pt x="7200" y="21600"/>
                    <a:pt x="14400" y="21600"/>
                    <a:pt x="21600" y="21600"/>
                  </a:cubicBezTo>
                  <a:cubicBezTo>
                    <a:pt x="21600" y="14400"/>
                    <a:pt x="21600" y="7200"/>
                    <a:pt x="21600" y="0"/>
                  </a:cubicBezTo>
                  <a:cubicBezTo>
                    <a:pt x="18978" y="22"/>
                    <a:pt x="16356" y="43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</a:path>
              </a:pathLst>
            </a:custGeom>
            <a:solidFill>
              <a:srgbClr val="003C83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4" name="AutoShape 25"/>
            <p:cNvSpPr>
              <a:spLocks/>
            </p:cNvSpPr>
            <p:nvPr/>
          </p:nvSpPr>
          <p:spPr bwMode="auto">
            <a:xfrm>
              <a:off x="0" y="0"/>
              <a:ext cx="312" cy="288"/>
            </a:xfrm>
            <a:custGeom>
              <a:avLst/>
              <a:gdLst>
                <a:gd name="T0" fmla="*/ 3 w 21600"/>
                <a:gd name="T1" fmla="*/ 0 h 21600"/>
                <a:gd name="T2" fmla="*/ 0 w 21600"/>
                <a:gd name="T3" fmla="*/ 3 h 21600"/>
                <a:gd name="T4" fmla="*/ 0 w 21600"/>
                <a:gd name="T5" fmla="*/ 4 h 21600"/>
                <a:gd name="T6" fmla="*/ 5 w 21600"/>
                <a:gd name="T7" fmla="*/ 4 h 21600"/>
                <a:gd name="T8" fmla="*/ 5 w 21600"/>
                <a:gd name="T9" fmla="*/ 0 h 21600"/>
                <a:gd name="T10" fmla="*/ 3 w 21600"/>
                <a:gd name="T11" fmla="*/ 0 h 21600"/>
                <a:gd name="T12" fmla="*/ 3 w 21600"/>
                <a:gd name="T13" fmla="*/ 0 h 21600"/>
                <a:gd name="T14" fmla="*/ 3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13734" y="65"/>
                  </a:moveTo>
                  <a:cubicBezTo>
                    <a:pt x="4547" y="550"/>
                    <a:pt x="111" y="6203"/>
                    <a:pt x="14" y="14130"/>
                  </a:cubicBezTo>
                  <a:cubicBezTo>
                    <a:pt x="9" y="16620"/>
                    <a:pt x="5" y="19110"/>
                    <a:pt x="0" y="21600"/>
                  </a:cubicBezTo>
                  <a:cubicBezTo>
                    <a:pt x="7200" y="21600"/>
                    <a:pt x="14400" y="21600"/>
                    <a:pt x="21600" y="21600"/>
                  </a:cubicBezTo>
                  <a:cubicBezTo>
                    <a:pt x="21600" y="14400"/>
                    <a:pt x="21600" y="7200"/>
                    <a:pt x="21600" y="0"/>
                  </a:cubicBezTo>
                  <a:cubicBezTo>
                    <a:pt x="18978" y="22"/>
                    <a:pt x="16356" y="43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</a:path>
              </a:pathLst>
            </a:custGeom>
            <a:solidFill>
              <a:srgbClr val="003C83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5" name="Rectangle 26"/>
            <p:cNvSpPr>
              <a:spLocks/>
            </p:cNvSpPr>
            <p:nvPr/>
          </p:nvSpPr>
          <p:spPr bwMode="auto">
            <a:xfrm>
              <a:off x="0" y="216"/>
              <a:ext cx="392" cy="160"/>
            </a:xfrm>
            <a:prstGeom prst="rect">
              <a:avLst/>
            </a:prstGeom>
            <a:solidFill>
              <a:srgbClr val="003C83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6" name="Rectangle 27"/>
            <p:cNvSpPr>
              <a:spLocks/>
            </p:cNvSpPr>
            <p:nvPr/>
          </p:nvSpPr>
          <p:spPr bwMode="auto">
            <a:xfrm>
              <a:off x="1352" y="0"/>
              <a:ext cx="392" cy="160"/>
            </a:xfrm>
            <a:prstGeom prst="rect">
              <a:avLst/>
            </a:prstGeom>
            <a:solidFill>
              <a:srgbClr val="003C83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7" name="Rectangle 28"/>
            <p:cNvSpPr>
              <a:spLocks/>
            </p:cNvSpPr>
            <p:nvPr/>
          </p:nvSpPr>
          <p:spPr bwMode="auto">
            <a:xfrm>
              <a:off x="104" y="8"/>
              <a:ext cx="1336" cy="3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50800" tIns="50800" rIns="50800" bIns="50800"/>
            <a:lstStyle/>
            <a:p>
              <a:pPr algn="l">
                <a:tabLst>
                  <a:tab pos="1066800" algn="l"/>
                </a:tabLst>
              </a:pPr>
              <a:r>
                <a:rPr lang="en-US">
                  <a:solidFill>
                    <a:srgbClr val="FFFFFF"/>
                  </a:solidFill>
                </a:rPr>
                <a:t>Artifacts</a:t>
              </a:r>
            </a:p>
          </p:txBody>
        </p:sp>
      </p:grpSp>
      <p:graphicFrame>
        <p:nvGraphicFramePr>
          <p:cNvPr id="58" name="Diagram 57"/>
          <p:cNvGraphicFramePr/>
          <p:nvPr>
            <p:extLst>
              <p:ext uri="{D42A27DB-BD31-4B8C-83A1-F6EECF244321}">
                <p14:modId xmlns:p14="http://schemas.microsoft.com/office/powerpoint/2010/main" val="476888370"/>
              </p:ext>
            </p:extLst>
          </p:nvPr>
        </p:nvGraphicFramePr>
        <p:xfrm>
          <a:off x="273050" y="171450"/>
          <a:ext cx="8375650" cy="5039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33600" y="1326949"/>
            <a:ext cx="4067175" cy="29017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6" name="Diagram 5"/>
          <p:cNvGraphicFramePr/>
          <p:nvPr/>
        </p:nvGraphicFramePr>
        <p:xfrm>
          <a:off x="285750" y="180975"/>
          <a:ext cx="8375650" cy="5039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/>
          <p:cNvGrpSpPr/>
          <p:nvPr/>
        </p:nvGrpSpPr>
        <p:grpSpPr>
          <a:xfrm>
            <a:off x="161925" y="541338"/>
            <a:ext cx="8105776" cy="4084637"/>
            <a:chOff x="0" y="779463"/>
            <a:chExt cx="8105776" cy="4084637"/>
          </a:xfrm>
        </p:grpSpPr>
        <p:grpSp>
          <p:nvGrpSpPr>
            <p:cNvPr id="25" name="Group 24"/>
            <p:cNvGrpSpPr/>
            <p:nvPr/>
          </p:nvGrpSpPr>
          <p:grpSpPr>
            <a:xfrm>
              <a:off x="252414" y="779463"/>
              <a:ext cx="7853362" cy="4084637"/>
              <a:chOff x="252414" y="779463"/>
              <a:chExt cx="7853362" cy="4084637"/>
            </a:xfrm>
          </p:grpSpPr>
          <p:pic>
            <p:nvPicPr>
              <p:cNvPr id="4" name="Picture 1"/>
              <p:cNvPicPr>
                <a:picLocks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252414" y="925513"/>
                <a:ext cx="7853362" cy="3570287"/>
              </a:xfrm>
              <a:prstGeom prst="rect">
                <a:avLst/>
              </a:prstGeom>
              <a:noFill/>
              <a:ln w="9525" cap="flat">
                <a:noFill/>
                <a:miter lim="800000"/>
                <a:headEnd/>
                <a:tailEnd/>
              </a:ln>
            </p:spPr>
          </p:pic>
          <p:grpSp>
            <p:nvGrpSpPr>
              <p:cNvPr id="5" name="Group 2"/>
              <p:cNvGrpSpPr>
                <a:grpSpLocks/>
              </p:cNvGrpSpPr>
              <p:nvPr/>
            </p:nvGrpSpPr>
            <p:grpSpPr bwMode="auto">
              <a:xfrm>
                <a:off x="3908425" y="3849688"/>
                <a:ext cx="1101725" cy="730250"/>
                <a:chOff x="0" y="0"/>
                <a:chExt cx="694" cy="459"/>
              </a:xfrm>
            </p:grpSpPr>
            <p:pic>
              <p:nvPicPr>
                <p:cNvPr id="6" name="Picture 3"/>
                <p:cNvPicPr>
                  <a:picLocks noChangeArrowheads="1"/>
                </p:cNvPicPr>
                <p:nvPr/>
              </p:nvPicPr>
              <p:blipFill>
                <a:blip r:embed="rId3" cstate="print"/>
                <a:srcRect/>
                <a:stretch>
                  <a:fillRect/>
                </a:stretch>
              </p:blipFill>
              <p:spPr bwMode="auto">
                <a:xfrm>
                  <a:off x="369" y="154"/>
                  <a:ext cx="207" cy="151"/>
                </a:xfrm>
                <a:prstGeom prst="rect">
                  <a:avLst/>
                </a:prstGeom>
                <a:noFill/>
                <a:ln w="9525" cap="flat">
                  <a:noFill/>
                  <a:miter lim="800000"/>
                  <a:headEnd/>
                  <a:tailEnd/>
                </a:ln>
              </p:spPr>
            </p:pic>
            <p:grpSp>
              <p:nvGrpSpPr>
                <p:cNvPr id="7" name="Group 4"/>
                <p:cNvGrpSpPr>
                  <a:grpSpLocks/>
                </p:cNvGrpSpPr>
                <p:nvPr/>
              </p:nvGrpSpPr>
              <p:grpSpPr bwMode="auto">
                <a:xfrm>
                  <a:off x="0" y="0"/>
                  <a:ext cx="694" cy="459"/>
                  <a:chOff x="0" y="0"/>
                  <a:chExt cx="694" cy="459"/>
                </a:xfrm>
              </p:grpSpPr>
              <p:grpSp>
                <p:nvGrpSpPr>
                  <p:cNvPr id="8" name="Group 5"/>
                  <p:cNvGrpSpPr>
                    <a:grpSpLocks/>
                  </p:cNvGrpSpPr>
                  <p:nvPr/>
                </p:nvGrpSpPr>
                <p:grpSpPr bwMode="auto">
                  <a:xfrm>
                    <a:off x="0" y="0"/>
                    <a:ext cx="694" cy="150"/>
                    <a:chOff x="0" y="0"/>
                    <a:chExt cx="694" cy="150"/>
                  </a:xfrm>
                </p:grpSpPr>
                <p:pic>
                  <p:nvPicPr>
                    <p:cNvPr id="14" name="Picture 6"/>
                    <p:cNvPicPr>
                      <a:picLocks noChangeArrowheads="1"/>
                    </p:cNvPicPr>
                    <p:nvPr/>
                  </p:nvPicPr>
                  <p:blipFill>
                    <a:blip r:embed="rId4" cstate="print"/>
                    <a:srcRect/>
                    <a:stretch>
                      <a:fillRect/>
                    </a:stretch>
                  </p:blipFill>
                  <p:spPr bwMode="auto">
                    <a:xfrm>
                      <a:off x="0" y="0"/>
                      <a:ext cx="206" cy="150"/>
                    </a:xfrm>
                    <a:prstGeom prst="rect">
                      <a:avLst/>
                    </a:prstGeom>
                    <a:noFill/>
                    <a:ln w="9525" cap="flat">
                      <a:noFill/>
                      <a:miter lim="800000"/>
                      <a:headEnd/>
                      <a:tailEnd/>
                    </a:ln>
                  </p:spPr>
                </p:pic>
                <p:pic>
                  <p:nvPicPr>
                    <p:cNvPr id="15" name="Picture 7"/>
                    <p:cNvPicPr>
                      <a:picLocks noChangeArrowheads="1"/>
                    </p:cNvPicPr>
                    <p:nvPr/>
                  </p:nvPicPr>
                  <p:blipFill>
                    <a:blip r:embed="rId5" cstate="print"/>
                    <a:srcRect/>
                    <a:stretch>
                      <a:fillRect/>
                    </a:stretch>
                  </p:blipFill>
                  <p:spPr bwMode="auto">
                    <a:xfrm>
                      <a:off x="243" y="0"/>
                      <a:ext cx="207" cy="150"/>
                    </a:xfrm>
                    <a:prstGeom prst="rect">
                      <a:avLst/>
                    </a:prstGeom>
                    <a:noFill/>
                    <a:ln w="9525" cap="flat">
                      <a:noFill/>
                      <a:miter lim="800000"/>
                      <a:headEnd/>
                      <a:tailEnd/>
                    </a:ln>
                  </p:spPr>
                </p:pic>
                <p:pic>
                  <p:nvPicPr>
                    <p:cNvPr id="16" name="Picture 8"/>
                    <p:cNvPicPr>
                      <a:picLocks noChangeArrowheads="1"/>
                    </p:cNvPicPr>
                    <p:nvPr/>
                  </p:nvPicPr>
                  <p:blipFill>
                    <a:blip r:embed="rId4" cstate="print"/>
                    <a:srcRect/>
                    <a:stretch>
                      <a:fillRect/>
                    </a:stretch>
                  </p:blipFill>
                  <p:spPr bwMode="auto">
                    <a:xfrm>
                      <a:off x="487" y="0"/>
                      <a:ext cx="207" cy="150"/>
                    </a:xfrm>
                    <a:prstGeom prst="rect">
                      <a:avLst/>
                    </a:prstGeom>
                    <a:noFill/>
                    <a:ln w="9525" cap="flat">
                      <a:noFill/>
                      <a:miter lim="800000"/>
                      <a:headEnd/>
                      <a:tailEnd/>
                    </a:ln>
                  </p:spPr>
                </p:pic>
              </p:grpSp>
              <p:pic>
                <p:nvPicPr>
                  <p:cNvPr id="9" name="Picture 8"/>
                  <p:cNvPicPr>
                    <a:picLocks noChangeArrowheads="1"/>
                  </p:cNvPicPr>
                  <p:nvPr/>
                </p:nvPicPr>
                <p:blipFill>
                  <a:blip r:embed="rId6" cstate="print"/>
                  <a:srcRect/>
                  <a:stretch>
                    <a:fillRect/>
                  </a:stretch>
                </p:blipFill>
                <p:spPr bwMode="auto">
                  <a:xfrm>
                    <a:off x="138" y="160"/>
                    <a:ext cx="206" cy="142"/>
                  </a:xfrm>
                  <a:prstGeom prst="rect">
                    <a:avLst/>
                  </a:prstGeom>
                  <a:noFill/>
                  <a:ln w="9525" cap="flat">
                    <a:noFill/>
                    <a:miter lim="800000"/>
                    <a:headEnd/>
                    <a:tailEnd/>
                  </a:ln>
                </p:spPr>
              </p:pic>
              <p:grpSp>
                <p:nvGrpSpPr>
                  <p:cNvPr id="10" name="Group 9"/>
                  <p:cNvGrpSpPr>
                    <a:grpSpLocks/>
                  </p:cNvGrpSpPr>
                  <p:nvPr/>
                </p:nvGrpSpPr>
                <p:grpSpPr bwMode="auto">
                  <a:xfrm>
                    <a:off x="0" y="309"/>
                    <a:ext cx="694" cy="150"/>
                    <a:chOff x="0" y="0"/>
                    <a:chExt cx="694" cy="150"/>
                  </a:xfrm>
                </p:grpSpPr>
                <p:pic>
                  <p:nvPicPr>
                    <p:cNvPr id="11" name="Picture 10"/>
                    <p:cNvPicPr>
                      <a:picLocks noChangeArrowheads="1"/>
                    </p:cNvPicPr>
                    <p:nvPr/>
                  </p:nvPicPr>
                  <p:blipFill>
                    <a:blip r:embed="rId6" cstate="print"/>
                    <a:srcRect/>
                    <a:stretch>
                      <a:fillRect/>
                    </a:stretch>
                  </p:blipFill>
                  <p:spPr bwMode="auto">
                    <a:xfrm>
                      <a:off x="0" y="5"/>
                      <a:ext cx="206" cy="142"/>
                    </a:xfrm>
                    <a:prstGeom prst="rect">
                      <a:avLst/>
                    </a:prstGeom>
                    <a:noFill/>
                    <a:ln w="9525" cap="flat">
                      <a:noFill/>
                      <a:miter lim="800000"/>
                      <a:headEnd/>
                      <a:tailEnd/>
                    </a:ln>
                  </p:spPr>
                </p:pic>
                <p:pic>
                  <p:nvPicPr>
                    <p:cNvPr id="12" name="Picture 11"/>
                    <p:cNvPicPr>
                      <a:picLocks noChangeArrowheads="1"/>
                    </p:cNvPicPr>
                    <p:nvPr/>
                  </p:nvPicPr>
                  <p:blipFill>
                    <a:blip r:embed="rId7" cstate="print"/>
                    <a:srcRect/>
                    <a:stretch>
                      <a:fillRect/>
                    </a:stretch>
                  </p:blipFill>
                  <p:spPr bwMode="auto">
                    <a:xfrm>
                      <a:off x="487" y="0"/>
                      <a:ext cx="207" cy="150"/>
                    </a:xfrm>
                    <a:prstGeom prst="rect">
                      <a:avLst/>
                    </a:prstGeom>
                    <a:noFill/>
                    <a:ln w="9525" cap="flat">
                      <a:noFill/>
                      <a:miter lim="800000"/>
                      <a:headEnd/>
                      <a:tailEnd/>
                    </a:ln>
                  </p:spPr>
                </p:pic>
                <p:pic>
                  <p:nvPicPr>
                    <p:cNvPr id="13" name="Picture 12"/>
                    <p:cNvPicPr>
                      <a:picLocks noChangeArrowheads="1"/>
                    </p:cNvPicPr>
                    <p:nvPr/>
                  </p:nvPicPr>
                  <p:blipFill>
                    <a:blip r:embed="rId3" cstate="print"/>
                    <a:srcRect/>
                    <a:stretch>
                      <a:fillRect/>
                    </a:stretch>
                  </p:blipFill>
                  <p:spPr bwMode="auto">
                    <a:xfrm>
                      <a:off x="243" y="0"/>
                      <a:ext cx="207" cy="150"/>
                    </a:xfrm>
                    <a:prstGeom prst="rect">
                      <a:avLst/>
                    </a:prstGeom>
                    <a:noFill/>
                    <a:ln w="9525" cap="flat">
                      <a:noFill/>
                      <a:miter lim="800000"/>
                      <a:headEnd/>
                      <a:tailEnd/>
                    </a:ln>
                  </p:spPr>
                </p:pic>
              </p:grpSp>
            </p:grpSp>
          </p:grpSp>
          <p:pic>
            <p:nvPicPr>
              <p:cNvPr id="17" name="Picture 14"/>
              <p:cNvPicPr>
                <a:picLocks noChangeArrowheads="1"/>
              </p:cNvPicPr>
              <p:nvPr/>
            </p:nvPicPr>
            <p:blipFill>
              <a:blip r:embed="rId8" cstate="print"/>
              <a:srcRect/>
              <a:stretch>
                <a:fillRect/>
              </a:stretch>
            </p:blipFill>
            <p:spPr bwMode="auto">
              <a:xfrm>
                <a:off x="328613" y="2689225"/>
                <a:ext cx="582612" cy="450850"/>
              </a:xfrm>
              <a:prstGeom prst="rect">
                <a:avLst/>
              </a:prstGeom>
              <a:noFill/>
              <a:ln w="9525" cap="flat">
                <a:noFill/>
                <a:miter lim="800000"/>
                <a:headEnd/>
                <a:tailEnd/>
              </a:ln>
            </p:spPr>
          </p:pic>
          <p:sp>
            <p:nvSpPr>
              <p:cNvPr id="19" name="Rectangle 16"/>
              <p:cNvSpPr>
                <a:spLocks/>
              </p:cNvSpPr>
              <p:nvPr/>
            </p:nvSpPr>
            <p:spPr bwMode="auto">
              <a:xfrm>
                <a:off x="4240213" y="4622800"/>
                <a:ext cx="563562" cy="241300"/>
              </a:xfrm>
              <a:prstGeom prst="rect">
                <a:avLst/>
              </a:prstGeom>
              <a:noFill/>
              <a:ln w="25400" cap="flat">
                <a:noFill/>
                <a:miter lim="800000"/>
                <a:headEnd type="none" w="med" len="med"/>
                <a:tailEnd type="none" w="med" len="med"/>
              </a:ln>
            </p:spPr>
            <p:txBody>
              <a:bodyPr wrap="none" lIns="38100" tIns="38100" rIns="82296" bIns="38100">
                <a:spAutoFit/>
              </a:bodyPr>
              <a:lstStyle/>
              <a:p>
                <a:pPr marL="4763" algn="ctr"/>
                <a:r>
                  <a:rPr lang="en-US" sz="1100" dirty="0">
                    <a:solidFill>
                      <a:schemeClr val="tx1"/>
                    </a:solidFill>
                    <a:latin typeface="Verdana Bold" charset="0"/>
                    <a:ea typeface="Verdana Bold" charset="0"/>
                    <a:cs typeface="Verdana Bold" charset="0"/>
                    <a:sym typeface="Verdana Bold" charset="0"/>
                  </a:rPr>
                  <a:t>Team</a:t>
                </a:r>
              </a:p>
            </p:txBody>
          </p:sp>
          <p:pic>
            <p:nvPicPr>
              <p:cNvPr id="20" name="Picture 17"/>
              <p:cNvPicPr>
                <a:picLocks noChangeArrowheads="1"/>
              </p:cNvPicPr>
              <p:nvPr/>
            </p:nvPicPr>
            <p:blipFill>
              <a:blip r:embed="rId9" cstate="print"/>
              <a:srcRect/>
              <a:stretch>
                <a:fillRect/>
              </a:stretch>
            </p:blipFill>
            <p:spPr bwMode="auto">
              <a:xfrm>
                <a:off x="5691188" y="779463"/>
                <a:ext cx="582612" cy="490537"/>
              </a:xfrm>
              <a:prstGeom prst="rect">
                <a:avLst/>
              </a:prstGeom>
              <a:noFill/>
              <a:ln w="9525" cap="flat">
                <a:noFill/>
                <a:miter lim="800000"/>
                <a:headEnd/>
                <a:tailEnd/>
              </a:ln>
            </p:spPr>
          </p:pic>
          <p:sp>
            <p:nvSpPr>
              <p:cNvPr id="21" name="Rectangle 18"/>
              <p:cNvSpPr>
                <a:spLocks/>
              </p:cNvSpPr>
              <p:nvPr/>
            </p:nvSpPr>
            <p:spPr bwMode="auto">
              <a:xfrm>
                <a:off x="5427663" y="1303338"/>
                <a:ext cx="1165225" cy="241300"/>
              </a:xfrm>
              <a:prstGeom prst="rect">
                <a:avLst/>
              </a:prstGeom>
              <a:noFill/>
              <a:ln w="25400" cap="flat">
                <a:noFill/>
                <a:miter lim="800000"/>
                <a:headEnd type="none" w="med" len="med"/>
                <a:tailEnd type="none" w="med" len="med"/>
              </a:ln>
            </p:spPr>
            <p:txBody>
              <a:bodyPr wrap="none" lIns="38100" tIns="38100" rIns="82296" bIns="38100">
                <a:spAutoFit/>
              </a:bodyPr>
              <a:lstStyle/>
              <a:p>
                <a:pPr marL="4763" algn="ctr"/>
                <a:r>
                  <a:rPr lang="en-US" sz="1100">
                    <a:solidFill>
                      <a:schemeClr val="tx1"/>
                    </a:solidFill>
                    <a:latin typeface="Verdana Bold" charset="0"/>
                    <a:ea typeface="Verdana Bold" charset="0"/>
                    <a:cs typeface="Verdana Bold" charset="0"/>
                    <a:sym typeface="Verdana Bold" charset="0"/>
                  </a:rPr>
                  <a:t>ScrumMaster</a:t>
                </a:r>
              </a:p>
            </p:txBody>
          </p:sp>
        </p:grpSp>
        <p:sp>
          <p:nvSpPr>
            <p:cNvPr id="18" name="Rectangle 15"/>
            <p:cNvSpPr>
              <a:spLocks/>
            </p:cNvSpPr>
            <p:nvPr/>
          </p:nvSpPr>
          <p:spPr bwMode="auto">
            <a:xfrm>
              <a:off x="0" y="3146425"/>
              <a:ext cx="1308100" cy="241300"/>
            </a:xfrm>
            <a:prstGeom prst="rect">
              <a:avLst/>
            </a:prstGeom>
            <a:noFill/>
            <a:ln w="25400" cap="flat">
              <a:noFill/>
              <a:miter lim="800000"/>
              <a:headEnd type="none" w="med" len="med"/>
              <a:tailEnd type="none" w="med" len="med"/>
            </a:ln>
          </p:spPr>
          <p:txBody>
            <a:bodyPr wrap="none" lIns="38100" tIns="38100" rIns="82296" bIns="38100">
              <a:spAutoFit/>
            </a:bodyPr>
            <a:lstStyle/>
            <a:p>
              <a:pPr marL="4763" algn="ctr"/>
              <a:r>
                <a:rPr lang="en-US" sz="1100" dirty="0">
                  <a:solidFill>
                    <a:schemeClr val="tx1"/>
                  </a:solidFill>
                  <a:latin typeface="Verdana Bold" charset="0"/>
                  <a:ea typeface="Verdana Bold" charset="0"/>
                  <a:cs typeface="Verdana Bold" charset="0"/>
                  <a:sym typeface="Verdana Bold" charset="0"/>
                </a:rPr>
                <a:t>Product Owner</a:t>
              </a: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22" name="Picture 2"/>
          <p:cNvPicPr>
            <a:picLocks noChangeAspect="1" noChangeArrowheads="1"/>
          </p:cNvPicPr>
          <p:nvPr/>
        </p:nvPicPr>
        <p:blipFill>
          <a:blip r:embed="rId3" cstate="print">
            <a:lum bright="16000" contrast="25000"/>
          </a:blip>
          <a:srcRect/>
          <a:stretch>
            <a:fillRect/>
          </a:stretch>
        </p:blipFill>
        <p:spPr bwMode="auto">
          <a:xfrm>
            <a:off x="1909763" y="1447800"/>
            <a:ext cx="4900612" cy="2360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4" name="Diagram 3"/>
          <p:cNvGraphicFramePr/>
          <p:nvPr/>
        </p:nvGraphicFramePr>
        <p:xfrm>
          <a:off x="273050" y="171450"/>
          <a:ext cx="8375650" cy="5039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1331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3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565785" y="1575435"/>
            <a:ext cx="7543800" cy="1746504"/>
          </a:xfrm>
        </p:spPr>
        <p:txBody>
          <a:bodyPr/>
          <a:lstStyle/>
          <a:p>
            <a:r>
              <a:rPr lang="en-US" sz="5400" dirty="0" smtClean="0"/>
              <a:t>Thank  you</a:t>
            </a:r>
            <a:endParaRPr lang="en-US" sz="54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roup 69"/>
          <p:cNvGrpSpPr/>
          <p:nvPr/>
        </p:nvGrpSpPr>
        <p:grpSpPr>
          <a:xfrm>
            <a:off x="655104" y="962026"/>
            <a:ext cx="7281278" cy="3675145"/>
            <a:chOff x="655104" y="962026"/>
            <a:chExt cx="7281278" cy="3675145"/>
          </a:xfrm>
        </p:grpSpPr>
        <p:pic>
          <p:nvPicPr>
            <p:cNvPr id="35" name="Picture 10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3786119" y="971808"/>
              <a:ext cx="1038252" cy="903651"/>
            </a:xfrm>
            <a:prstGeom prst="rect">
              <a:avLst/>
            </a:prstGeom>
            <a:noFill/>
          </p:spPr>
        </p:pic>
        <p:pic>
          <p:nvPicPr>
            <p:cNvPr id="36" name="Picture 103"/>
            <p:cNvPicPr>
              <a:picLocks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328811" y="978898"/>
              <a:ext cx="1038252" cy="905459"/>
            </a:xfrm>
            <a:prstGeom prst="rect">
              <a:avLst/>
            </a:prstGeom>
            <a:noFill/>
          </p:spPr>
        </p:pic>
        <p:pic>
          <p:nvPicPr>
            <p:cNvPr id="37" name="Picture 104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899472" y="969717"/>
              <a:ext cx="1035177" cy="909073"/>
            </a:xfrm>
            <a:prstGeom prst="rect">
              <a:avLst/>
            </a:prstGeom>
            <a:noFill/>
          </p:spPr>
        </p:pic>
        <p:pic>
          <p:nvPicPr>
            <p:cNvPr id="38" name="Picture 106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2212602" y="972709"/>
              <a:ext cx="1041327" cy="906362"/>
            </a:xfrm>
            <a:prstGeom prst="rect">
              <a:avLst/>
            </a:prstGeom>
            <a:noFill/>
          </p:spPr>
        </p:pic>
        <p:pic>
          <p:nvPicPr>
            <p:cNvPr id="39" name="Picture 107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668352" y="2229044"/>
              <a:ext cx="1053626" cy="918109"/>
            </a:xfrm>
            <a:prstGeom prst="rect">
              <a:avLst/>
            </a:prstGeom>
            <a:noFill/>
          </p:spPr>
        </p:pic>
        <p:pic>
          <p:nvPicPr>
            <p:cNvPr id="40" name="Picture 108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2227237" y="2217774"/>
              <a:ext cx="1031078" cy="927147"/>
            </a:xfrm>
            <a:prstGeom prst="rect">
              <a:avLst/>
            </a:prstGeom>
            <a:noFill/>
          </p:spPr>
        </p:pic>
        <p:pic>
          <p:nvPicPr>
            <p:cNvPr id="41" name="Picture 109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3793481" y="2217774"/>
              <a:ext cx="1039278" cy="927146"/>
            </a:xfrm>
            <a:prstGeom prst="rect">
              <a:avLst/>
            </a:prstGeom>
            <a:noFill/>
          </p:spPr>
        </p:pic>
        <p:pic>
          <p:nvPicPr>
            <p:cNvPr id="42" name="Picture 110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5355307" y="2221257"/>
              <a:ext cx="1029027" cy="918108"/>
            </a:xfrm>
            <a:prstGeom prst="rect">
              <a:avLst/>
            </a:prstGeom>
            <a:noFill/>
          </p:spPr>
        </p:pic>
        <p:pic>
          <p:nvPicPr>
            <p:cNvPr id="43" name="Picture 111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6895054" y="2217774"/>
              <a:ext cx="1041328" cy="927146"/>
            </a:xfrm>
            <a:prstGeom prst="rect">
              <a:avLst/>
            </a:prstGeom>
            <a:noFill/>
          </p:spPr>
        </p:pic>
        <p:sp>
          <p:nvSpPr>
            <p:cNvPr id="44" name="Text Box 202"/>
            <p:cNvSpPr txBox="1">
              <a:spLocks noChangeArrowheads="1"/>
            </p:cNvSpPr>
            <p:nvPr/>
          </p:nvSpPr>
          <p:spPr bwMode="auto">
            <a:xfrm>
              <a:off x="1014710" y="1874694"/>
              <a:ext cx="234761" cy="3459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af-ZA" altLang="zh-CN" b="1" dirty="0">
                  <a:ea typeface="宋体" pitchFamily="2" charset="-122"/>
                </a:rPr>
                <a:t>1</a:t>
              </a:r>
              <a:endParaRPr lang="af-ZA" b="1" dirty="0"/>
            </a:p>
          </p:txBody>
        </p:sp>
        <p:sp>
          <p:nvSpPr>
            <p:cNvPr id="45" name="Text Box 203"/>
            <p:cNvSpPr txBox="1">
              <a:spLocks noChangeArrowheads="1"/>
            </p:cNvSpPr>
            <p:nvPr/>
          </p:nvSpPr>
          <p:spPr bwMode="auto">
            <a:xfrm>
              <a:off x="2600005" y="1892028"/>
              <a:ext cx="234761" cy="3459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af-ZA" altLang="zh-CN" b="1" dirty="0">
                  <a:ea typeface="宋体" pitchFamily="2" charset="-122"/>
                </a:rPr>
                <a:t>2</a:t>
              </a:r>
              <a:endParaRPr lang="af-ZA" b="1" dirty="0"/>
            </a:p>
          </p:txBody>
        </p:sp>
        <p:sp>
          <p:nvSpPr>
            <p:cNvPr id="46" name="Text Box 204"/>
            <p:cNvSpPr txBox="1">
              <a:spLocks noChangeArrowheads="1"/>
            </p:cNvSpPr>
            <p:nvPr/>
          </p:nvSpPr>
          <p:spPr bwMode="auto">
            <a:xfrm>
              <a:off x="4163997" y="1882503"/>
              <a:ext cx="234761" cy="3459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af-ZA" altLang="zh-CN" b="1" dirty="0">
                  <a:ea typeface="宋体" pitchFamily="2" charset="-122"/>
                </a:rPr>
                <a:t>3</a:t>
              </a:r>
              <a:endParaRPr lang="af-ZA" b="1" dirty="0"/>
            </a:p>
          </p:txBody>
        </p:sp>
        <p:sp>
          <p:nvSpPr>
            <p:cNvPr id="47" name="Text Box 205"/>
            <p:cNvSpPr txBox="1">
              <a:spLocks noChangeArrowheads="1"/>
            </p:cNvSpPr>
            <p:nvPr/>
          </p:nvSpPr>
          <p:spPr bwMode="auto">
            <a:xfrm>
              <a:off x="5711191" y="1892886"/>
              <a:ext cx="234761" cy="3459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af-ZA" altLang="zh-CN" b="1" dirty="0">
                  <a:ea typeface="宋体" pitchFamily="2" charset="-122"/>
                </a:rPr>
                <a:t>4</a:t>
              </a:r>
              <a:endParaRPr lang="af-ZA" b="1" dirty="0"/>
            </a:p>
          </p:txBody>
        </p:sp>
        <p:sp>
          <p:nvSpPr>
            <p:cNvPr id="48" name="Text Box 206"/>
            <p:cNvSpPr txBox="1">
              <a:spLocks noChangeArrowheads="1"/>
            </p:cNvSpPr>
            <p:nvPr/>
          </p:nvSpPr>
          <p:spPr bwMode="auto">
            <a:xfrm>
              <a:off x="7275184" y="1873836"/>
              <a:ext cx="234761" cy="3459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af-ZA" altLang="zh-CN" b="1" dirty="0">
                  <a:ea typeface="宋体" pitchFamily="2" charset="-122"/>
                </a:rPr>
                <a:t>5</a:t>
              </a:r>
              <a:endParaRPr lang="af-ZA" b="1" dirty="0"/>
            </a:p>
          </p:txBody>
        </p:sp>
        <p:sp>
          <p:nvSpPr>
            <p:cNvPr id="49" name="Text Box 207"/>
            <p:cNvSpPr txBox="1">
              <a:spLocks noChangeArrowheads="1"/>
            </p:cNvSpPr>
            <p:nvPr/>
          </p:nvSpPr>
          <p:spPr bwMode="auto">
            <a:xfrm>
              <a:off x="1016962" y="3133610"/>
              <a:ext cx="234761" cy="3459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af-ZA" altLang="zh-CN" b="1" dirty="0">
                  <a:ea typeface="宋体" pitchFamily="2" charset="-122"/>
                </a:rPr>
                <a:t>6</a:t>
              </a:r>
              <a:endParaRPr lang="af-ZA" b="1" dirty="0"/>
            </a:p>
          </p:txBody>
        </p:sp>
        <p:sp>
          <p:nvSpPr>
            <p:cNvPr id="50" name="Text Box 208"/>
            <p:cNvSpPr txBox="1">
              <a:spLocks noChangeArrowheads="1"/>
            </p:cNvSpPr>
            <p:nvPr/>
          </p:nvSpPr>
          <p:spPr bwMode="auto">
            <a:xfrm>
              <a:off x="2609530" y="3124085"/>
              <a:ext cx="234761" cy="3459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af-ZA" altLang="zh-CN" b="1" dirty="0">
                  <a:ea typeface="宋体" pitchFamily="2" charset="-122"/>
                </a:rPr>
                <a:t>7</a:t>
              </a:r>
              <a:endParaRPr lang="af-ZA" b="1" dirty="0"/>
            </a:p>
          </p:txBody>
        </p:sp>
        <p:sp>
          <p:nvSpPr>
            <p:cNvPr id="51" name="Text Box 209"/>
            <p:cNvSpPr txBox="1">
              <a:spLocks noChangeArrowheads="1"/>
            </p:cNvSpPr>
            <p:nvPr/>
          </p:nvSpPr>
          <p:spPr bwMode="auto">
            <a:xfrm>
              <a:off x="4173522" y="3160470"/>
              <a:ext cx="234761" cy="3459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af-ZA" altLang="zh-CN" b="1" dirty="0">
                  <a:ea typeface="宋体" pitchFamily="2" charset="-122"/>
                </a:rPr>
                <a:t>8</a:t>
              </a:r>
              <a:endParaRPr lang="af-ZA" b="1" dirty="0"/>
            </a:p>
          </p:txBody>
        </p:sp>
        <p:sp>
          <p:nvSpPr>
            <p:cNvPr id="52" name="Text Box 210"/>
            <p:cNvSpPr txBox="1">
              <a:spLocks noChangeArrowheads="1"/>
            </p:cNvSpPr>
            <p:nvPr/>
          </p:nvSpPr>
          <p:spPr bwMode="auto">
            <a:xfrm>
              <a:off x="5720716" y="3150945"/>
              <a:ext cx="234761" cy="3459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af-ZA" altLang="zh-CN" b="1" dirty="0">
                  <a:ea typeface="宋体" pitchFamily="2" charset="-122"/>
                </a:rPr>
                <a:t>9</a:t>
              </a:r>
              <a:endParaRPr lang="af-ZA" b="1" dirty="0"/>
            </a:p>
          </p:txBody>
        </p:sp>
        <p:sp>
          <p:nvSpPr>
            <p:cNvPr id="53" name="Text Box 211"/>
            <p:cNvSpPr txBox="1">
              <a:spLocks noChangeArrowheads="1"/>
            </p:cNvSpPr>
            <p:nvPr/>
          </p:nvSpPr>
          <p:spPr bwMode="auto">
            <a:xfrm>
              <a:off x="7210425" y="3170853"/>
              <a:ext cx="557726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af-ZA" altLang="zh-CN" b="1" dirty="0">
                  <a:ea typeface="宋体" pitchFamily="2" charset="-122"/>
                </a:rPr>
                <a:t>10</a:t>
              </a:r>
              <a:endParaRPr lang="af-ZA" b="1" dirty="0"/>
            </a:p>
          </p:txBody>
        </p:sp>
        <p:sp>
          <p:nvSpPr>
            <p:cNvPr id="55" name="Text Box 213"/>
            <p:cNvSpPr txBox="1">
              <a:spLocks noChangeArrowheads="1"/>
            </p:cNvSpPr>
            <p:nvPr/>
          </p:nvSpPr>
          <p:spPr bwMode="auto">
            <a:xfrm>
              <a:off x="986630" y="3759725"/>
              <a:ext cx="2758591" cy="2594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af-ZA" altLang="zh-CN" sz="1200" dirty="0">
                  <a:ea typeface="宋体" pitchFamily="2" charset="-122"/>
                </a:rPr>
                <a:t>2. Requirement Metioned  by Customer</a:t>
              </a:r>
              <a:endParaRPr lang="af-ZA" sz="1200" dirty="0"/>
            </a:p>
          </p:txBody>
        </p:sp>
        <p:sp>
          <p:nvSpPr>
            <p:cNvPr id="56" name="Text Box 214"/>
            <p:cNvSpPr txBox="1">
              <a:spLocks noChangeArrowheads="1"/>
            </p:cNvSpPr>
            <p:nvPr/>
          </p:nvSpPr>
          <p:spPr bwMode="auto">
            <a:xfrm>
              <a:off x="986631" y="3959874"/>
              <a:ext cx="3594894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af-ZA" altLang="zh-CN" sz="1200" dirty="0">
                  <a:ea typeface="宋体" pitchFamily="2" charset="-122"/>
                </a:rPr>
                <a:t>3. Requirement </a:t>
              </a:r>
              <a:r>
                <a:rPr lang="af-ZA" altLang="zh-CN" sz="1200" dirty="0" smtClean="0">
                  <a:ea typeface="宋体" pitchFamily="2" charset="-122"/>
                </a:rPr>
                <a:t>Understood </a:t>
              </a:r>
              <a:r>
                <a:rPr lang="af-ZA" altLang="zh-CN" sz="1200" dirty="0">
                  <a:ea typeface="宋体" pitchFamily="2" charset="-122"/>
                </a:rPr>
                <a:t>by Project Manager</a:t>
              </a:r>
              <a:endParaRPr lang="af-ZA" sz="1200" dirty="0"/>
            </a:p>
          </p:txBody>
        </p:sp>
        <p:sp>
          <p:nvSpPr>
            <p:cNvPr id="57" name="Text Box 215"/>
            <p:cNvSpPr txBox="1">
              <a:spLocks noChangeArrowheads="1"/>
            </p:cNvSpPr>
            <p:nvPr/>
          </p:nvSpPr>
          <p:spPr bwMode="auto">
            <a:xfrm>
              <a:off x="986630" y="4160022"/>
              <a:ext cx="2758591" cy="2594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af-ZA" altLang="zh-CN" sz="1200" dirty="0">
                  <a:ea typeface="宋体" pitchFamily="2" charset="-122"/>
                </a:rPr>
                <a:t>4. Design given by Designer </a:t>
              </a:r>
              <a:endParaRPr lang="af-ZA" sz="1200" dirty="0"/>
            </a:p>
          </p:txBody>
        </p:sp>
        <p:sp>
          <p:nvSpPr>
            <p:cNvPr id="58" name="Text Box 216"/>
            <p:cNvSpPr txBox="1">
              <a:spLocks noChangeArrowheads="1"/>
            </p:cNvSpPr>
            <p:nvPr/>
          </p:nvSpPr>
          <p:spPr bwMode="auto">
            <a:xfrm>
              <a:off x="986630" y="4360172"/>
              <a:ext cx="2758591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af-ZA" altLang="zh-CN" sz="1200" dirty="0">
                  <a:ea typeface="宋体" pitchFamily="2" charset="-122"/>
                </a:rPr>
                <a:t>5. Coding performed by </a:t>
              </a:r>
              <a:r>
                <a:rPr lang="af-ZA" altLang="zh-CN" sz="1200" dirty="0" smtClean="0">
                  <a:ea typeface="宋体" pitchFamily="2" charset="-122"/>
                </a:rPr>
                <a:t>Programer</a:t>
              </a:r>
              <a:endParaRPr lang="af-ZA" sz="1200" dirty="0"/>
            </a:p>
          </p:txBody>
        </p:sp>
        <p:sp>
          <p:nvSpPr>
            <p:cNvPr id="59" name="Text Box 308"/>
            <p:cNvSpPr txBox="1">
              <a:spLocks noChangeArrowheads="1"/>
            </p:cNvSpPr>
            <p:nvPr/>
          </p:nvSpPr>
          <p:spPr bwMode="auto">
            <a:xfrm>
              <a:off x="986630" y="3559577"/>
              <a:ext cx="2758591" cy="2594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af-ZA" altLang="zh-CN" sz="1200" dirty="0" smtClean="0">
                  <a:ea typeface="宋体" pitchFamily="2" charset="-122"/>
                </a:rPr>
                <a:t>1. Promise </a:t>
              </a:r>
              <a:r>
                <a:rPr lang="af-ZA" altLang="zh-CN" sz="1200" dirty="0">
                  <a:ea typeface="宋体" pitchFamily="2" charset="-122"/>
                </a:rPr>
                <a:t>Made by </a:t>
              </a:r>
              <a:r>
                <a:rPr lang="af-ZA" altLang="zh-CN" sz="1200" dirty="0" smtClean="0">
                  <a:ea typeface="宋体" pitchFamily="2" charset="-122"/>
                </a:rPr>
                <a:t>Sales </a:t>
              </a:r>
              <a:endParaRPr lang="af-ZA" sz="1200" dirty="0"/>
            </a:p>
          </p:txBody>
        </p:sp>
        <p:pic>
          <p:nvPicPr>
            <p:cNvPr id="60" name="Picture 309"/>
            <p:cNvPicPr>
              <a:picLocks noChangeAspect="1" noChangeArrowheads="1"/>
            </p:cNvPicPr>
            <p:nvPr/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655104" y="962026"/>
              <a:ext cx="1053626" cy="905459"/>
            </a:xfrm>
            <a:prstGeom prst="rect">
              <a:avLst/>
            </a:prstGeom>
            <a:noFill/>
          </p:spPr>
        </p:pic>
        <p:sp>
          <p:nvSpPr>
            <p:cNvPr id="61" name="Text Box 491"/>
            <p:cNvSpPr txBox="1">
              <a:spLocks noChangeArrowheads="1"/>
            </p:cNvSpPr>
            <p:nvPr/>
          </p:nvSpPr>
          <p:spPr bwMode="auto">
            <a:xfrm>
              <a:off x="4578016" y="3759725"/>
              <a:ext cx="2758591" cy="2594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af-ZA" altLang="zh-CN" sz="1200" dirty="0">
                  <a:ea typeface="宋体" pitchFamily="2" charset="-122"/>
                </a:rPr>
                <a:t>7. This is Installation Package</a:t>
              </a:r>
              <a:endParaRPr lang="af-ZA" sz="1200" dirty="0"/>
            </a:p>
          </p:txBody>
        </p:sp>
        <p:sp>
          <p:nvSpPr>
            <p:cNvPr id="62" name="Text Box 492"/>
            <p:cNvSpPr txBox="1">
              <a:spLocks noChangeArrowheads="1"/>
            </p:cNvSpPr>
            <p:nvPr/>
          </p:nvSpPr>
          <p:spPr bwMode="auto">
            <a:xfrm>
              <a:off x="4569094" y="3959874"/>
              <a:ext cx="2758591" cy="2594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af-ZA" altLang="zh-CN" sz="1200" dirty="0">
                  <a:ea typeface="宋体" pitchFamily="2" charset="-122"/>
                </a:rPr>
                <a:t>8. This is Cost</a:t>
              </a:r>
              <a:endParaRPr lang="af-ZA" sz="1200" dirty="0"/>
            </a:p>
          </p:txBody>
        </p:sp>
        <p:sp>
          <p:nvSpPr>
            <p:cNvPr id="63" name="Text Box 493"/>
            <p:cNvSpPr txBox="1">
              <a:spLocks noChangeArrowheads="1"/>
            </p:cNvSpPr>
            <p:nvPr/>
          </p:nvSpPr>
          <p:spPr bwMode="auto">
            <a:xfrm>
              <a:off x="4578015" y="4160022"/>
              <a:ext cx="2850636" cy="2594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af-ZA" altLang="zh-CN" sz="1200" dirty="0">
                  <a:ea typeface="宋体" pitchFamily="2" charset="-122"/>
                </a:rPr>
                <a:t>9. This is Support</a:t>
              </a:r>
              <a:endParaRPr lang="af-ZA" sz="1200" dirty="0"/>
            </a:p>
          </p:txBody>
        </p:sp>
        <p:sp>
          <p:nvSpPr>
            <p:cNvPr id="64" name="Text Box 494"/>
            <p:cNvSpPr txBox="1">
              <a:spLocks noChangeArrowheads="1"/>
            </p:cNvSpPr>
            <p:nvPr/>
          </p:nvSpPr>
          <p:spPr bwMode="auto">
            <a:xfrm>
              <a:off x="4578015" y="4360172"/>
              <a:ext cx="3280110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af-ZA" altLang="zh-CN" sz="1200" dirty="0" smtClean="0">
                  <a:ea typeface="宋体" pitchFamily="2" charset="-122"/>
                </a:rPr>
                <a:t>10. </a:t>
              </a:r>
              <a:r>
                <a:rPr lang="af-ZA" altLang="zh-CN" sz="1200" dirty="0">
                  <a:ea typeface="宋体" pitchFamily="2" charset="-122"/>
                </a:rPr>
                <a:t>This is What Really Want by Customer</a:t>
              </a:r>
              <a:endParaRPr lang="af-ZA" sz="1200" dirty="0"/>
            </a:p>
          </p:txBody>
        </p:sp>
        <p:sp>
          <p:nvSpPr>
            <p:cNvPr id="65" name="Text Box 495"/>
            <p:cNvSpPr txBox="1">
              <a:spLocks noChangeArrowheads="1"/>
            </p:cNvSpPr>
            <p:nvPr/>
          </p:nvSpPr>
          <p:spPr bwMode="auto">
            <a:xfrm>
              <a:off x="4578016" y="3559577"/>
              <a:ext cx="2758591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af-ZA" altLang="zh-CN" sz="1200" dirty="0">
                  <a:ea typeface="宋体" pitchFamily="2" charset="-122"/>
                </a:rPr>
                <a:t>6. This is </a:t>
              </a:r>
              <a:r>
                <a:rPr lang="af-ZA" altLang="zh-CN" sz="1200" dirty="0" smtClean="0">
                  <a:ea typeface="宋体" pitchFamily="2" charset="-122"/>
                </a:rPr>
                <a:t>Document</a:t>
              </a:r>
              <a:endParaRPr lang="af-ZA" sz="1200" dirty="0"/>
            </a:p>
          </p:txBody>
        </p:sp>
      </p:grpSp>
      <p:graphicFrame>
        <p:nvGraphicFramePr>
          <p:cNvPr id="67" name="Diagram 66"/>
          <p:cNvGraphicFramePr/>
          <p:nvPr/>
        </p:nvGraphicFramePr>
        <p:xfrm>
          <a:off x="285750" y="180975"/>
          <a:ext cx="8375650" cy="5039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 descr="complexityspectrum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t="6566"/>
          <a:stretch>
            <a:fillRect/>
          </a:stretch>
        </p:blipFill>
        <p:spPr bwMode="auto">
          <a:xfrm>
            <a:off x="1752600" y="1028700"/>
            <a:ext cx="4732786" cy="3600450"/>
          </a:xfrm>
          <a:prstGeom prst="rect">
            <a:avLst/>
          </a:prstGeom>
          <a:noFill/>
          <a:ln>
            <a:miter lim="800000"/>
            <a:headEnd/>
            <a:tailEnd/>
          </a:ln>
        </p:spPr>
      </p:pic>
      <p:graphicFrame>
        <p:nvGraphicFramePr>
          <p:cNvPr id="5" name="Diagram 4"/>
          <p:cNvGraphicFramePr/>
          <p:nvPr/>
        </p:nvGraphicFramePr>
        <p:xfrm>
          <a:off x="285750" y="180975"/>
          <a:ext cx="8375650" cy="5039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41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04950" y="1057275"/>
            <a:ext cx="5876925" cy="36965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10" name="Diagram 9"/>
          <p:cNvGraphicFramePr/>
          <p:nvPr/>
        </p:nvGraphicFramePr>
        <p:xfrm>
          <a:off x="285750" y="180975"/>
          <a:ext cx="8375650" cy="5039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" name="Rectangle 3"/>
          <p:cNvSpPr/>
          <p:nvPr/>
        </p:nvSpPr>
        <p:spPr>
          <a:xfrm>
            <a:off x="3095625" y="1419225"/>
            <a:ext cx="1447799" cy="13525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tlCol="0" anchor="ctr"/>
          <a:lstStyle/>
          <a:p>
            <a:pPr algn="ctr">
              <a:lnSpc>
                <a:spcPct val="85000"/>
              </a:lnSpc>
            </a:pPr>
            <a:endParaRPr lang="en-US" sz="2000" dirty="0" smtClean="0">
              <a:solidFill>
                <a:prstClr val="white"/>
              </a:solidFill>
              <a:latin typeface="+mj-lt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533900" y="1400175"/>
            <a:ext cx="1447799" cy="13525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tlCol="0" anchor="ctr"/>
          <a:lstStyle/>
          <a:p>
            <a:pPr algn="ctr">
              <a:lnSpc>
                <a:spcPct val="85000"/>
              </a:lnSpc>
            </a:pPr>
            <a:endParaRPr lang="en-US" sz="2000" dirty="0" smtClean="0">
              <a:solidFill>
                <a:prstClr val="white"/>
              </a:solidFill>
              <a:latin typeface="+mj-lt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905500" y="1428750"/>
            <a:ext cx="1104899" cy="13144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tlCol="0" anchor="ctr"/>
          <a:lstStyle/>
          <a:p>
            <a:pPr algn="ctr">
              <a:lnSpc>
                <a:spcPct val="85000"/>
              </a:lnSpc>
            </a:pPr>
            <a:endParaRPr lang="en-US" sz="2000" dirty="0" smtClean="0">
              <a:solidFill>
                <a:prstClr val="white"/>
              </a:solidFill>
              <a:latin typeface="+mj-lt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952500" y="2886075"/>
            <a:ext cx="6600825" cy="19240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tlCol="0" anchor="ctr"/>
          <a:lstStyle/>
          <a:p>
            <a:pPr algn="ctr">
              <a:lnSpc>
                <a:spcPct val="85000"/>
              </a:lnSpc>
            </a:pPr>
            <a:endParaRPr lang="en-US" sz="2000" dirty="0" smtClean="0">
              <a:solidFill>
                <a:prstClr val="white"/>
              </a:solidFill>
              <a:latin typeface="+mj-lt"/>
            </a:endParaRPr>
          </a:p>
        </p:txBody>
      </p:sp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7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43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04926" y="1047751"/>
            <a:ext cx="5848349" cy="34894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8" name="Diagram 7"/>
          <p:cNvGraphicFramePr/>
          <p:nvPr/>
        </p:nvGraphicFramePr>
        <p:xfrm>
          <a:off x="285750" y="180975"/>
          <a:ext cx="8375650" cy="5039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0.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8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2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9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1|0.1|0.1|0.1|0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0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0|0|0.1|0.4|0.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3|2.8|25.1|40.8|31.9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6|1.5|44.6|28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.6|2.5|36|26.3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7|9.5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0.8|6.1|4|22.8|8.1|26.8|22.6"/>
</p:tagLst>
</file>

<file path=ppt/theme/theme1.xml><?xml version="1.0" encoding="utf-8"?>
<a:theme xmlns:a="http://schemas.openxmlformats.org/drawingml/2006/main" name="HP_PPT_Template_Guidelines">
  <a:themeElements>
    <a:clrScheme name="Custom 8">
      <a:dk1>
        <a:srgbClr val="000000"/>
      </a:dk1>
      <a:lt1>
        <a:sysClr val="window" lastClr="FFFFFF"/>
      </a:lt1>
      <a:dk2>
        <a:srgbClr val="898B8F"/>
      </a:dk2>
      <a:lt2>
        <a:srgbClr val="3D393B"/>
      </a:lt2>
      <a:accent1>
        <a:srgbClr val="0098F6"/>
      </a:accent1>
      <a:accent2>
        <a:srgbClr val="298527"/>
      </a:accent2>
      <a:accent3>
        <a:srgbClr val="64B900"/>
      </a:accent3>
      <a:accent4>
        <a:srgbClr val="CC0066"/>
      </a:accent4>
      <a:accent5>
        <a:srgbClr val="F44AB7"/>
      </a:accent5>
      <a:accent6>
        <a:srgbClr val="EB5F01"/>
      </a:accent6>
      <a:hlink>
        <a:srgbClr val="0098F6"/>
      </a:hlink>
      <a:folHlink>
        <a:srgbClr val="EB5F01"/>
      </a:folHlink>
    </a:clrScheme>
    <a:fontScheme name="Custom 1">
      <a:majorFont>
        <a:latin typeface="Futura Bk"/>
        <a:ea typeface=""/>
        <a:cs typeface=""/>
      </a:majorFont>
      <a:minorFont>
        <a:latin typeface="Futura Bk"/>
        <a:ea typeface=""/>
        <a:cs typeface=""/>
      </a:minorFont>
    </a:fontScheme>
    <a:fmtScheme name="Verve">
      <a:fillStyleLst>
        <a:solidFill>
          <a:schemeClr val="phClr"/>
        </a:solidFill>
        <a:gradFill rotWithShape="1">
          <a:gsLst>
            <a:gs pos="0">
              <a:schemeClr val="phClr">
                <a:tint val="10000"/>
                <a:satMod val="300000"/>
              </a:schemeClr>
            </a:gs>
            <a:gs pos="34000">
              <a:schemeClr val="phClr">
                <a:tint val="13500"/>
                <a:satMod val="250000"/>
              </a:schemeClr>
            </a:gs>
            <a:gs pos="100000">
              <a:schemeClr val="phClr">
                <a:tint val="60000"/>
                <a:satMod val="200000"/>
              </a:schemeClr>
            </a:gs>
          </a:gsLst>
          <a:path path="circle">
            <a:fillToRect l="50000" t="155000" r="50000" b="-55000"/>
          </a:path>
        </a:gradFill>
        <a:gradFill rotWithShape="1">
          <a:gsLst>
            <a:gs pos="0">
              <a:schemeClr val="phClr">
                <a:tint val="60000"/>
                <a:satMod val="160000"/>
              </a:schemeClr>
            </a:gs>
            <a:gs pos="46000">
              <a:schemeClr val="phClr">
                <a:tint val="86000"/>
                <a:satMod val="160000"/>
              </a:schemeClr>
            </a:gs>
            <a:gs pos="100000">
              <a:schemeClr val="phClr">
                <a:shade val="40000"/>
                <a:satMod val="160000"/>
              </a:schemeClr>
            </a:gs>
          </a:gsLst>
          <a:path path="circle">
            <a:fillToRect l="50000" t="155000" r="50000" b="-55000"/>
          </a:path>
        </a:gradFill>
      </a:fillStyleLst>
      <a:lnStyleLst>
        <a:ln w="9525" cap="flat" cmpd="sng" algn="ctr">
          <a:solidFill>
            <a:schemeClr val="phClr">
              <a:satMod val="12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147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3600000"/>
            </a:lightRig>
          </a:scene3d>
          <a:sp3d prstMaterial="plastic">
            <a:bevelT w="127000" h="38200" prst="relaxedInset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adFill flip="none" rotWithShape="1">
          <a:gsLst>
            <a:gs pos="0">
              <a:srgbClr val="00A4E6"/>
            </a:gs>
            <a:gs pos="100000">
              <a:srgbClr val="1742DB"/>
            </a:gs>
          </a:gsLst>
          <a:lin ang="5400000" scaled="1"/>
          <a:tileRect/>
        </a:gradFill>
        <a:ln>
          <a:noFill/>
        </a:ln>
        <a:effectLst/>
      </a:spPr>
      <a:bodyPr lIns="91440" tIns="45720" rtlCol="0" anchor="ctr"/>
      <a:lstStyle>
        <a:defPPr algn="ctr">
          <a:lnSpc>
            <a:spcPct val="85000"/>
          </a:lnSpc>
          <a:defRPr sz="2000" dirty="0" smtClean="0">
            <a:solidFill>
              <a:prstClr val="white"/>
            </a:solidFill>
            <a:latin typeface="+mj-lt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6350">
          <a:solidFill>
            <a:srgbClr val="FFFFFF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000" dirty="0" err="1" smtClean="0">
            <a:solidFill>
              <a:srgbClr val="000000"/>
            </a:solidFill>
            <a:latin typeface="+mj-lt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1_HP Theme">
  <a:themeElements>
    <a:clrScheme name="Custom 7">
      <a:dk1>
        <a:srgbClr val="000000"/>
      </a:dk1>
      <a:lt1>
        <a:sysClr val="window" lastClr="FFFFFF"/>
      </a:lt1>
      <a:dk2>
        <a:srgbClr val="898B8F"/>
      </a:dk2>
      <a:lt2>
        <a:srgbClr val="3D393B"/>
      </a:lt2>
      <a:accent1>
        <a:srgbClr val="0098F6"/>
      </a:accent1>
      <a:accent2>
        <a:srgbClr val="298527"/>
      </a:accent2>
      <a:accent3>
        <a:srgbClr val="64B900"/>
      </a:accent3>
      <a:accent4>
        <a:srgbClr val="CC0066"/>
      </a:accent4>
      <a:accent5>
        <a:srgbClr val="F44AB7"/>
      </a:accent5>
      <a:accent6>
        <a:srgbClr val="EB5F01"/>
      </a:accent6>
      <a:hlink>
        <a:srgbClr val="0098F6"/>
      </a:hlink>
      <a:folHlink>
        <a:srgbClr val="EB5F01"/>
      </a:folHlink>
    </a:clrScheme>
    <a:fontScheme name="Custom 1">
      <a:majorFont>
        <a:latin typeface="Futura Bk"/>
        <a:ea typeface=""/>
        <a:cs typeface=""/>
      </a:majorFont>
      <a:minorFont>
        <a:latin typeface="Futura B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adFill flip="none" rotWithShape="1">
          <a:gsLst>
            <a:gs pos="0">
              <a:srgbClr val="00A4E6"/>
            </a:gs>
            <a:gs pos="100000">
              <a:srgbClr val="1742DB"/>
            </a:gs>
          </a:gsLst>
          <a:lin ang="5400000" scaled="1"/>
          <a:tileRect/>
        </a:gradFill>
        <a:ln>
          <a:noFill/>
        </a:ln>
        <a:effectLst/>
      </a:spPr>
      <a:bodyPr lIns="91440" tIns="45720" rtlCol="0" anchor="ctr"/>
      <a:lstStyle>
        <a:defPPr algn="ctr">
          <a:lnSpc>
            <a:spcPct val="85000"/>
          </a:lnSpc>
          <a:defRPr sz="2000" dirty="0" smtClean="0">
            <a:solidFill>
              <a:prstClr val="white"/>
            </a:solidFill>
            <a:latin typeface="+mj-lt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6350">
          <a:solidFill>
            <a:srgbClr val="FFFFFF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vert="horz" wrap="square" lIns="91440" tIns="45720" rIns="91440" bIns="45720" rtlCol="0">
        <a:noAutofit/>
      </a:bodyPr>
      <a:lstStyle>
        <a:defPPr>
          <a:defRPr sz="2000" dirty="0" err="1" smtClean="0">
            <a:solidFill>
              <a:schemeClr val="bg1"/>
            </a:solidFill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6CED0317E2A1A4C990E499B36939DFC" ma:contentTypeVersion="0" ma:contentTypeDescription="Create a new document." ma:contentTypeScope="" ma:versionID="1efbba4ea46b7c4703f4a012e57705f2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c64490b4aec6201516c3a874156f37b2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5BFE5E3C-7EA6-4A27-9BD3-C2D7665B4C5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A1444A5-EA38-417C-909D-FB13D0AC040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7C036A62-FE21-48E8-BFF7-64F1F6352D9B}">
  <ds:schemaRefs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HP_PPT_Template_Guidelines</Template>
  <TotalTime>5017</TotalTime>
  <Words>1994</Words>
  <Application>Microsoft Office PowerPoint</Application>
  <PresentationFormat>On-screen Show (16:9)</PresentationFormat>
  <Paragraphs>494</Paragraphs>
  <Slides>52</Slides>
  <Notes>13</Notes>
  <HiddenSlides>0</HiddenSlides>
  <MMClips>1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52</vt:i4>
      </vt:variant>
    </vt:vector>
  </HeadingPairs>
  <TitlesOfParts>
    <vt:vector size="67" baseType="lpstr">
      <vt:lpstr>Ami R</vt:lpstr>
      <vt:lpstr>Gill Sans</vt:lpstr>
      <vt:lpstr>Lucida Grande</vt:lpstr>
      <vt:lpstr>ヒラギノ角ゴ Pro W3</vt:lpstr>
      <vt:lpstr>华文楷体</vt:lpstr>
      <vt:lpstr>宋体</vt:lpstr>
      <vt:lpstr>Arial</vt:lpstr>
      <vt:lpstr>Comic Sans MS</vt:lpstr>
      <vt:lpstr>Futura Bk</vt:lpstr>
      <vt:lpstr>Tahoma</vt:lpstr>
      <vt:lpstr>Verdana</vt:lpstr>
      <vt:lpstr>Verdana Bold</vt:lpstr>
      <vt:lpstr>Wingdings</vt:lpstr>
      <vt:lpstr>HP_PPT_Template_Guidelines</vt:lpstr>
      <vt:lpstr>1_HP Theme</vt:lpstr>
      <vt:lpstr>PowerPoint Presentation</vt:lpstr>
      <vt:lpstr>PowerPoint Presentation</vt:lpstr>
      <vt:lpstr>Why Agile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is Agile</vt:lpstr>
      <vt:lpstr>What is Agile</vt:lpstr>
      <vt:lpstr>PowerPoint Presentation</vt:lpstr>
      <vt:lpstr>Agile Principles</vt:lpstr>
      <vt:lpstr>PowerPoint Presentation</vt:lpstr>
      <vt:lpstr>What is Scrum</vt:lpstr>
      <vt:lpstr>PowerPoint Presentation</vt:lpstr>
      <vt:lpstr>PowerPoint Presentation</vt:lpstr>
      <vt:lpstr>PowerPoint Presentation</vt:lpstr>
      <vt:lpstr>PowerPoint Presentation</vt:lpstr>
      <vt:lpstr>How Scrum</vt:lpstr>
      <vt:lpstr>PowerPoint Presentation</vt:lpstr>
      <vt:lpstr>PowerPoint Presentation</vt:lpstr>
      <vt:lpstr>PowerPoint Presentation</vt:lpstr>
      <vt:lpstr>Product owner</vt:lpstr>
      <vt:lpstr>Team</vt:lpstr>
      <vt:lpstr>Scrum master</vt:lpstr>
      <vt:lpstr>Pigs and Chickens</vt:lpstr>
      <vt:lpstr>PowerPoint Presentation</vt:lpstr>
      <vt:lpstr>Product BackLog</vt:lpstr>
      <vt:lpstr>Product backlog</vt:lpstr>
      <vt:lpstr>Sprint Backlog</vt:lpstr>
      <vt:lpstr>Task Board</vt:lpstr>
      <vt:lpstr>PowerPoint Presentation</vt:lpstr>
      <vt:lpstr>PowerPoint Presentation</vt:lpstr>
      <vt:lpstr>PowerPoint Presentation</vt:lpstr>
      <vt:lpstr>PowerPoint Presentation</vt:lpstr>
      <vt:lpstr>Sprint</vt:lpstr>
      <vt:lpstr>Sprint</vt:lpstr>
      <vt:lpstr>PowerPoint Presentation</vt:lpstr>
      <vt:lpstr>PowerPoint Presentation</vt:lpstr>
      <vt:lpstr>Daily Scrum meeting</vt:lpstr>
      <vt:lpstr>Daily scrum meeting</vt:lpstr>
      <vt:lpstr>Sprint review </vt:lpstr>
      <vt:lpstr>Sprint retrospective</vt:lpstr>
      <vt:lpstr>PowerPoint Presentation</vt:lpstr>
      <vt:lpstr>Daily scrum meeting</vt:lpstr>
      <vt:lpstr>Review</vt:lpstr>
      <vt:lpstr>PowerPoint Presentation</vt:lpstr>
      <vt:lpstr>PowerPoint Presentation</vt:lpstr>
      <vt:lpstr>PowerPoint Presentation</vt:lpstr>
      <vt:lpstr>Thank  you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you-quan.zhang@hp.com</dc:creator>
  <cp:lastModifiedBy>Wang, Hui (DS CDC - IPG Supplies IT)</cp:lastModifiedBy>
  <cp:revision>177</cp:revision>
  <dcterms:created xsi:type="dcterms:W3CDTF">2010-10-18T07:25:01Z</dcterms:created>
  <dcterms:modified xsi:type="dcterms:W3CDTF">2015-03-22T02:25:47Z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0x01010086CED0317E2A1A4C990E499B36939DFC</vt:lpwstr>
  </property>
</Properties>
</file>